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4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58" r:id="rId2"/>
    <p:sldMasterId id="2147483670" r:id="rId3"/>
    <p:sldMasterId id="2147483682" r:id="rId4"/>
    <p:sldMasterId id="2147483694" r:id="rId5"/>
  </p:sldMasterIdLst>
  <p:notesMasterIdLst>
    <p:notesMasterId r:id="rId22"/>
  </p:notesMasterIdLst>
  <p:sldIdLst>
    <p:sldId id="264" r:id="rId6"/>
    <p:sldId id="265" r:id="rId7"/>
    <p:sldId id="266" r:id="rId8"/>
    <p:sldId id="267" r:id="rId9"/>
    <p:sldId id="257" r:id="rId10"/>
    <p:sldId id="268" r:id="rId11"/>
    <p:sldId id="258" r:id="rId12"/>
    <p:sldId id="269" r:id="rId13"/>
    <p:sldId id="270" r:id="rId14"/>
    <p:sldId id="271" r:id="rId15"/>
    <p:sldId id="260" r:id="rId16"/>
    <p:sldId id="261" r:id="rId17"/>
    <p:sldId id="272" r:id="rId18"/>
    <p:sldId id="273" r:id="rId19"/>
    <p:sldId id="274" r:id="rId20"/>
    <p:sldId id="263" r:id="rId21"/>
  </p:sldIdLst>
  <p:sldSz cx="14630400" cy="8229600"/>
  <p:notesSz cx="8229600" cy="14630400"/>
  <p:embeddedFontLst>
    <p:embeddedFont>
      <p:font typeface="More Sugar" panose="020B0604020202020204" charset="0"/>
      <p:regular r:id="rId23"/>
    </p:embeddedFont>
    <p:embeddedFont>
      <p:font typeface="Fraunces Extra Bold" panose="020B0604020202020204" charset="0"/>
      <p:regular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Gaegu Bold" panose="020B0604020202020204" charset="0"/>
      <p:regular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>
        <p:scale>
          <a:sx n="70" d="100"/>
          <a:sy n="70" d="100"/>
        </p:scale>
        <p:origin x="-600" y="-168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font" Target="fonts/font4.fnt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font" Target="fonts/font3.fntdata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2.fntdata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presProps" Target="presProps.xml"/><Relationship Id="rId8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565525" cy="731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660900" y="0"/>
            <a:ext cx="3567113" cy="731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4DB5A4-D7E2-432C-928E-B9AC496FAEBF}" type="datetimeFigureOut">
              <a:rPr lang="en-GB" smtClean="0"/>
              <a:t>28/03/2025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762000" y="1096963"/>
            <a:ext cx="9753600" cy="5486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822325" y="6950075"/>
            <a:ext cx="6584950" cy="65833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896975"/>
            <a:ext cx="3565525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660900" y="13896975"/>
            <a:ext cx="3567113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85C79B-2E3D-4D0B-82EC-93E9D6AD27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7452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8640" y="1704340"/>
            <a:ext cx="6217920" cy="117602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97280" y="3108960"/>
            <a:ext cx="5120640" cy="14020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65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31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97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4630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926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3867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3311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850" y="3525520"/>
            <a:ext cx="6217920" cy="1089660"/>
          </a:xfrm>
        </p:spPr>
        <p:txBody>
          <a:bodyPr anchor="t"/>
          <a:lstStyle>
            <a:lvl1pPr algn="l">
              <a:defRPr sz="32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7850" y="2325371"/>
            <a:ext cx="6217920" cy="1200150"/>
          </a:xfrm>
        </p:spPr>
        <p:txBody>
          <a:bodyPr anchor="b"/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657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73152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3pPr>
            <a:lvl4pPr marL="109728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46304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8288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19456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56032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92608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39042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5760" y="1280161"/>
            <a:ext cx="3230880" cy="3620770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18560" y="1280161"/>
            <a:ext cx="3230880" cy="3620770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1095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760" y="1228090"/>
            <a:ext cx="3232150" cy="51181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65760" indent="0">
              <a:buNone/>
              <a:defRPr sz="1600" b="1"/>
            </a:lvl2pPr>
            <a:lvl3pPr marL="731520" indent="0">
              <a:buNone/>
              <a:defRPr sz="1400" b="1"/>
            </a:lvl3pPr>
            <a:lvl4pPr marL="1097280" indent="0">
              <a:buNone/>
              <a:defRPr sz="1300" b="1"/>
            </a:lvl4pPr>
            <a:lvl5pPr marL="1463040" indent="0">
              <a:buNone/>
              <a:defRPr sz="1300" b="1"/>
            </a:lvl5pPr>
            <a:lvl6pPr marL="1828800" indent="0">
              <a:buNone/>
              <a:defRPr sz="1300" b="1"/>
            </a:lvl6pPr>
            <a:lvl7pPr marL="2194560" indent="0">
              <a:buNone/>
              <a:defRPr sz="1300" b="1"/>
            </a:lvl7pPr>
            <a:lvl8pPr marL="2560320" indent="0">
              <a:buNone/>
              <a:defRPr sz="1300" b="1"/>
            </a:lvl8pPr>
            <a:lvl9pPr marL="2926080" indent="0">
              <a:buNone/>
              <a:defRPr sz="1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5760" y="1739900"/>
            <a:ext cx="3232150" cy="316103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16020" y="1228090"/>
            <a:ext cx="3233420" cy="51181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65760" indent="0">
              <a:buNone/>
              <a:defRPr sz="1600" b="1"/>
            </a:lvl2pPr>
            <a:lvl3pPr marL="731520" indent="0">
              <a:buNone/>
              <a:defRPr sz="1400" b="1"/>
            </a:lvl3pPr>
            <a:lvl4pPr marL="1097280" indent="0">
              <a:buNone/>
              <a:defRPr sz="1300" b="1"/>
            </a:lvl4pPr>
            <a:lvl5pPr marL="1463040" indent="0">
              <a:buNone/>
              <a:defRPr sz="1300" b="1"/>
            </a:lvl5pPr>
            <a:lvl6pPr marL="1828800" indent="0">
              <a:buNone/>
              <a:defRPr sz="1300" b="1"/>
            </a:lvl6pPr>
            <a:lvl7pPr marL="2194560" indent="0">
              <a:buNone/>
              <a:defRPr sz="1300" b="1"/>
            </a:lvl7pPr>
            <a:lvl8pPr marL="2560320" indent="0">
              <a:buNone/>
              <a:defRPr sz="1300" b="1"/>
            </a:lvl8pPr>
            <a:lvl9pPr marL="2926080" indent="0">
              <a:buNone/>
              <a:defRPr sz="1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716020" y="1739900"/>
            <a:ext cx="3233420" cy="316103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84418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0442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9994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1" y="218440"/>
            <a:ext cx="2406650" cy="929640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60040" y="218441"/>
            <a:ext cx="4089400" cy="468249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5761" y="1148081"/>
            <a:ext cx="2406650" cy="3752850"/>
          </a:xfrm>
        </p:spPr>
        <p:txBody>
          <a:bodyPr/>
          <a:lstStyle>
            <a:lvl1pPr marL="0" indent="0">
              <a:buNone/>
              <a:defRPr sz="1100"/>
            </a:lvl1pPr>
            <a:lvl2pPr marL="365760" indent="0">
              <a:buNone/>
              <a:defRPr sz="1000"/>
            </a:lvl2pPr>
            <a:lvl3pPr marL="731520" indent="0">
              <a:buNone/>
              <a:defRPr sz="800"/>
            </a:lvl3pPr>
            <a:lvl4pPr marL="1097280" indent="0">
              <a:buNone/>
              <a:defRPr sz="700"/>
            </a:lvl4pPr>
            <a:lvl5pPr marL="1463040" indent="0">
              <a:buNone/>
              <a:defRPr sz="700"/>
            </a:lvl5pPr>
            <a:lvl6pPr marL="1828800" indent="0">
              <a:buNone/>
              <a:defRPr sz="700"/>
            </a:lvl6pPr>
            <a:lvl7pPr marL="2194560" indent="0">
              <a:buNone/>
              <a:defRPr sz="700"/>
            </a:lvl7pPr>
            <a:lvl8pPr marL="2560320" indent="0">
              <a:buNone/>
              <a:defRPr sz="700"/>
            </a:lvl8pPr>
            <a:lvl9pPr marL="2926080" indent="0">
              <a:buNone/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27816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3830" y="3840480"/>
            <a:ext cx="4389120" cy="453390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33830" y="490220"/>
            <a:ext cx="4389120" cy="3291840"/>
          </a:xfrm>
        </p:spPr>
        <p:txBody>
          <a:bodyPr/>
          <a:lstStyle>
            <a:lvl1pPr marL="0" indent="0">
              <a:buNone/>
              <a:defRPr sz="2600"/>
            </a:lvl1pPr>
            <a:lvl2pPr marL="365760" indent="0">
              <a:buNone/>
              <a:defRPr sz="2200"/>
            </a:lvl2pPr>
            <a:lvl3pPr marL="731520" indent="0">
              <a:buNone/>
              <a:defRPr sz="1900"/>
            </a:lvl3pPr>
            <a:lvl4pPr marL="1097280" indent="0">
              <a:buNone/>
              <a:defRPr sz="1600"/>
            </a:lvl4pPr>
            <a:lvl5pPr marL="1463040" indent="0">
              <a:buNone/>
              <a:defRPr sz="1600"/>
            </a:lvl5pPr>
            <a:lvl6pPr marL="1828800" indent="0">
              <a:buNone/>
              <a:defRPr sz="1600"/>
            </a:lvl6pPr>
            <a:lvl7pPr marL="2194560" indent="0">
              <a:buNone/>
              <a:defRPr sz="1600"/>
            </a:lvl7pPr>
            <a:lvl8pPr marL="2560320" indent="0">
              <a:buNone/>
              <a:defRPr sz="1600"/>
            </a:lvl8pPr>
            <a:lvl9pPr marL="2926080" indent="0">
              <a:buNone/>
              <a:defRPr sz="16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3830" y="4293870"/>
            <a:ext cx="4389120" cy="643890"/>
          </a:xfrm>
        </p:spPr>
        <p:txBody>
          <a:bodyPr/>
          <a:lstStyle>
            <a:lvl1pPr marL="0" indent="0">
              <a:buNone/>
              <a:defRPr sz="1100"/>
            </a:lvl1pPr>
            <a:lvl2pPr marL="365760" indent="0">
              <a:buNone/>
              <a:defRPr sz="1000"/>
            </a:lvl2pPr>
            <a:lvl3pPr marL="731520" indent="0">
              <a:buNone/>
              <a:defRPr sz="800"/>
            </a:lvl3pPr>
            <a:lvl4pPr marL="1097280" indent="0">
              <a:buNone/>
              <a:defRPr sz="700"/>
            </a:lvl4pPr>
            <a:lvl5pPr marL="1463040" indent="0">
              <a:buNone/>
              <a:defRPr sz="700"/>
            </a:lvl5pPr>
            <a:lvl6pPr marL="1828800" indent="0">
              <a:buNone/>
              <a:defRPr sz="700"/>
            </a:lvl6pPr>
            <a:lvl7pPr marL="2194560" indent="0">
              <a:buNone/>
              <a:defRPr sz="700"/>
            </a:lvl7pPr>
            <a:lvl8pPr marL="2560320" indent="0">
              <a:buNone/>
              <a:defRPr sz="700"/>
            </a:lvl8pPr>
            <a:lvl9pPr marL="2926080" indent="0">
              <a:buNone/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9110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971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8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303520" y="219712"/>
            <a:ext cx="1645920" cy="468122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5760" y="219712"/>
            <a:ext cx="4815840" cy="46812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42093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8640" y="1704340"/>
            <a:ext cx="6217920" cy="117602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97280" y="3108960"/>
            <a:ext cx="5120640" cy="14020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65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31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97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4630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926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5339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9595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850" y="3525520"/>
            <a:ext cx="6217920" cy="1089660"/>
          </a:xfrm>
        </p:spPr>
        <p:txBody>
          <a:bodyPr anchor="t"/>
          <a:lstStyle>
            <a:lvl1pPr algn="l">
              <a:defRPr sz="32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7850" y="2325371"/>
            <a:ext cx="6217920" cy="1200150"/>
          </a:xfrm>
        </p:spPr>
        <p:txBody>
          <a:bodyPr anchor="b"/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657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73152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3pPr>
            <a:lvl4pPr marL="109728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46304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8288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19456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56032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92608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63490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5760" y="1280161"/>
            <a:ext cx="3230880" cy="3620770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18560" y="1280161"/>
            <a:ext cx="3230880" cy="3620770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59130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760" y="1228090"/>
            <a:ext cx="3232150" cy="51181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65760" indent="0">
              <a:buNone/>
              <a:defRPr sz="1600" b="1"/>
            </a:lvl2pPr>
            <a:lvl3pPr marL="731520" indent="0">
              <a:buNone/>
              <a:defRPr sz="1400" b="1"/>
            </a:lvl3pPr>
            <a:lvl4pPr marL="1097280" indent="0">
              <a:buNone/>
              <a:defRPr sz="1300" b="1"/>
            </a:lvl4pPr>
            <a:lvl5pPr marL="1463040" indent="0">
              <a:buNone/>
              <a:defRPr sz="1300" b="1"/>
            </a:lvl5pPr>
            <a:lvl6pPr marL="1828800" indent="0">
              <a:buNone/>
              <a:defRPr sz="1300" b="1"/>
            </a:lvl6pPr>
            <a:lvl7pPr marL="2194560" indent="0">
              <a:buNone/>
              <a:defRPr sz="1300" b="1"/>
            </a:lvl7pPr>
            <a:lvl8pPr marL="2560320" indent="0">
              <a:buNone/>
              <a:defRPr sz="1300" b="1"/>
            </a:lvl8pPr>
            <a:lvl9pPr marL="2926080" indent="0">
              <a:buNone/>
              <a:defRPr sz="1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5760" y="1739900"/>
            <a:ext cx="3232150" cy="316103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16020" y="1228090"/>
            <a:ext cx="3233420" cy="51181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65760" indent="0">
              <a:buNone/>
              <a:defRPr sz="1600" b="1"/>
            </a:lvl2pPr>
            <a:lvl3pPr marL="731520" indent="0">
              <a:buNone/>
              <a:defRPr sz="1400" b="1"/>
            </a:lvl3pPr>
            <a:lvl4pPr marL="1097280" indent="0">
              <a:buNone/>
              <a:defRPr sz="1300" b="1"/>
            </a:lvl4pPr>
            <a:lvl5pPr marL="1463040" indent="0">
              <a:buNone/>
              <a:defRPr sz="1300" b="1"/>
            </a:lvl5pPr>
            <a:lvl6pPr marL="1828800" indent="0">
              <a:buNone/>
              <a:defRPr sz="1300" b="1"/>
            </a:lvl6pPr>
            <a:lvl7pPr marL="2194560" indent="0">
              <a:buNone/>
              <a:defRPr sz="1300" b="1"/>
            </a:lvl7pPr>
            <a:lvl8pPr marL="2560320" indent="0">
              <a:buNone/>
              <a:defRPr sz="1300" b="1"/>
            </a:lvl8pPr>
            <a:lvl9pPr marL="2926080" indent="0">
              <a:buNone/>
              <a:defRPr sz="1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716020" y="1739900"/>
            <a:ext cx="3233420" cy="316103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5573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8810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530044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1" y="218440"/>
            <a:ext cx="2406650" cy="929640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60040" y="218441"/>
            <a:ext cx="4089400" cy="468249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5761" y="1148081"/>
            <a:ext cx="2406650" cy="3752850"/>
          </a:xfrm>
        </p:spPr>
        <p:txBody>
          <a:bodyPr/>
          <a:lstStyle>
            <a:lvl1pPr marL="0" indent="0">
              <a:buNone/>
              <a:defRPr sz="1100"/>
            </a:lvl1pPr>
            <a:lvl2pPr marL="365760" indent="0">
              <a:buNone/>
              <a:defRPr sz="1000"/>
            </a:lvl2pPr>
            <a:lvl3pPr marL="731520" indent="0">
              <a:buNone/>
              <a:defRPr sz="800"/>
            </a:lvl3pPr>
            <a:lvl4pPr marL="1097280" indent="0">
              <a:buNone/>
              <a:defRPr sz="700"/>
            </a:lvl4pPr>
            <a:lvl5pPr marL="1463040" indent="0">
              <a:buNone/>
              <a:defRPr sz="700"/>
            </a:lvl5pPr>
            <a:lvl6pPr marL="1828800" indent="0">
              <a:buNone/>
              <a:defRPr sz="700"/>
            </a:lvl6pPr>
            <a:lvl7pPr marL="2194560" indent="0">
              <a:buNone/>
              <a:defRPr sz="700"/>
            </a:lvl7pPr>
            <a:lvl8pPr marL="2560320" indent="0">
              <a:buNone/>
              <a:defRPr sz="700"/>
            </a:lvl8pPr>
            <a:lvl9pPr marL="2926080" indent="0">
              <a:buNone/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360731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3830" y="3840480"/>
            <a:ext cx="4389120" cy="453390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33830" y="490220"/>
            <a:ext cx="4389120" cy="3291840"/>
          </a:xfrm>
        </p:spPr>
        <p:txBody>
          <a:bodyPr/>
          <a:lstStyle>
            <a:lvl1pPr marL="0" indent="0">
              <a:buNone/>
              <a:defRPr sz="2600"/>
            </a:lvl1pPr>
            <a:lvl2pPr marL="365760" indent="0">
              <a:buNone/>
              <a:defRPr sz="2200"/>
            </a:lvl2pPr>
            <a:lvl3pPr marL="731520" indent="0">
              <a:buNone/>
              <a:defRPr sz="1900"/>
            </a:lvl3pPr>
            <a:lvl4pPr marL="1097280" indent="0">
              <a:buNone/>
              <a:defRPr sz="1600"/>
            </a:lvl4pPr>
            <a:lvl5pPr marL="1463040" indent="0">
              <a:buNone/>
              <a:defRPr sz="1600"/>
            </a:lvl5pPr>
            <a:lvl6pPr marL="1828800" indent="0">
              <a:buNone/>
              <a:defRPr sz="1600"/>
            </a:lvl6pPr>
            <a:lvl7pPr marL="2194560" indent="0">
              <a:buNone/>
              <a:defRPr sz="1600"/>
            </a:lvl7pPr>
            <a:lvl8pPr marL="2560320" indent="0">
              <a:buNone/>
              <a:defRPr sz="1600"/>
            </a:lvl8pPr>
            <a:lvl9pPr marL="2926080" indent="0">
              <a:buNone/>
              <a:defRPr sz="16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3830" y="4293870"/>
            <a:ext cx="4389120" cy="643890"/>
          </a:xfrm>
        </p:spPr>
        <p:txBody>
          <a:bodyPr/>
          <a:lstStyle>
            <a:lvl1pPr marL="0" indent="0">
              <a:buNone/>
              <a:defRPr sz="1100"/>
            </a:lvl1pPr>
            <a:lvl2pPr marL="365760" indent="0">
              <a:buNone/>
              <a:defRPr sz="1000"/>
            </a:lvl2pPr>
            <a:lvl3pPr marL="731520" indent="0">
              <a:buNone/>
              <a:defRPr sz="800"/>
            </a:lvl3pPr>
            <a:lvl4pPr marL="1097280" indent="0">
              <a:buNone/>
              <a:defRPr sz="700"/>
            </a:lvl4pPr>
            <a:lvl5pPr marL="1463040" indent="0">
              <a:buNone/>
              <a:defRPr sz="700"/>
            </a:lvl5pPr>
            <a:lvl6pPr marL="1828800" indent="0">
              <a:buNone/>
              <a:defRPr sz="700"/>
            </a:lvl6pPr>
            <a:lvl7pPr marL="2194560" indent="0">
              <a:buNone/>
              <a:defRPr sz="700"/>
            </a:lvl7pPr>
            <a:lvl8pPr marL="2560320" indent="0">
              <a:buNone/>
              <a:defRPr sz="700"/>
            </a:lvl8pPr>
            <a:lvl9pPr marL="2926080" indent="0">
              <a:buNone/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6656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8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3146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303520" y="219712"/>
            <a:ext cx="1645920" cy="468122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5760" y="219712"/>
            <a:ext cx="4815840" cy="46812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94846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8640" y="1704340"/>
            <a:ext cx="6217920" cy="117602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97280" y="3108960"/>
            <a:ext cx="5120640" cy="14020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65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31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97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4630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926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91474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69411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850" y="3525520"/>
            <a:ext cx="6217920" cy="1089660"/>
          </a:xfrm>
        </p:spPr>
        <p:txBody>
          <a:bodyPr anchor="t"/>
          <a:lstStyle>
            <a:lvl1pPr algn="l">
              <a:defRPr sz="32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7850" y="2325371"/>
            <a:ext cx="6217920" cy="1200150"/>
          </a:xfrm>
        </p:spPr>
        <p:txBody>
          <a:bodyPr anchor="b"/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657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73152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3pPr>
            <a:lvl4pPr marL="109728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46304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8288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19456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56032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92608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06340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5760" y="1280161"/>
            <a:ext cx="3230880" cy="3620770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18560" y="1280161"/>
            <a:ext cx="3230880" cy="3620770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75019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760" y="1228090"/>
            <a:ext cx="3232150" cy="51181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65760" indent="0">
              <a:buNone/>
              <a:defRPr sz="1600" b="1"/>
            </a:lvl2pPr>
            <a:lvl3pPr marL="731520" indent="0">
              <a:buNone/>
              <a:defRPr sz="1400" b="1"/>
            </a:lvl3pPr>
            <a:lvl4pPr marL="1097280" indent="0">
              <a:buNone/>
              <a:defRPr sz="1300" b="1"/>
            </a:lvl4pPr>
            <a:lvl5pPr marL="1463040" indent="0">
              <a:buNone/>
              <a:defRPr sz="1300" b="1"/>
            </a:lvl5pPr>
            <a:lvl6pPr marL="1828800" indent="0">
              <a:buNone/>
              <a:defRPr sz="1300" b="1"/>
            </a:lvl6pPr>
            <a:lvl7pPr marL="2194560" indent="0">
              <a:buNone/>
              <a:defRPr sz="1300" b="1"/>
            </a:lvl7pPr>
            <a:lvl8pPr marL="2560320" indent="0">
              <a:buNone/>
              <a:defRPr sz="1300" b="1"/>
            </a:lvl8pPr>
            <a:lvl9pPr marL="2926080" indent="0">
              <a:buNone/>
              <a:defRPr sz="1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5760" y="1739900"/>
            <a:ext cx="3232150" cy="316103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16020" y="1228090"/>
            <a:ext cx="3233420" cy="51181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65760" indent="0">
              <a:buNone/>
              <a:defRPr sz="1600" b="1"/>
            </a:lvl2pPr>
            <a:lvl3pPr marL="731520" indent="0">
              <a:buNone/>
              <a:defRPr sz="1400" b="1"/>
            </a:lvl3pPr>
            <a:lvl4pPr marL="1097280" indent="0">
              <a:buNone/>
              <a:defRPr sz="1300" b="1"/>
            </a:lvl4pPr>
            <a:lvl5pPr marL="1463040" indent="0">
              <a:buNone/>
              <a:defRPr sz="1300" b="1"/>
            </a:lvl5pPr>
            <a:lvl6pPr marL="1828800" indent="0">
              <a:buNone/>
              <a:defRPr sz="1300" b="1"/>
            </a:lvl6pPr>
            <a:lvl7pPr marL="2194560" indent="0">
              <a:buNone/>
              <a:defRPr sz="1300" b="1"/>
            </a:lvl7pPr>
            <a:lvl8pPr marL="2560320" indent="0">
              <a:buNone/>
              <a:defRPr sz="1300" b="1"/>
            </a:lvl8pPr>
            <a:lvl9pPr marL="2926080" indent="0">
              <a:buNone/>
              <a:defRPr sz="1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716020" y="1739900"/>
            <a:ext cx="3233420" cy="316103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15655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9690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170329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1" y="218440"/>
            <a:ext cx="2406650" cy="929640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60040" y="218441"/>
            <a:ext cx="4089400" cy="468249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5761" y="1148081"/>
            <a:ext cx="2406650" cy="3752850"/>
          </a:xfrm>
        </p:spPr>
        <p:txBody>
          <a:bodyPr/>
          <a:lstStyle>
            <a:lvl1pPr marL="0" indent="0">
              <a:buNone/>
              <a:defRPr sz="1100"/>
            </a:lvl1pPr>
            <a:lvl2pPr marL="365760" indent="0">
              <a:buNone/>
              <a:defRPr sz="1000"/>
            </a:lvl2pPr>
            <a:lvl3pPr marL="731520" indent="0">
              <a:buNone/>
              <a:defRPr sz="800"/>
            </a:lvl3pPr>
            <a:lvl4pPr marL="1097280" indent="0">
              <a:buNone/>
              <a:defRPr sz="700"/>
            </a:lvl4pPr>
            <a:lvl5pPr marL="1463040" indent="0">
              <a:buNone/>
              <a:defRPr sz="700"/>
            </a:lvl5pPr>
            <a:lvl6pPr marL="1828800" indent="0">
              <a:buNone/>
              <a:defRPr sz="700"/>
            </a:lvl6pPr>
            <a:lvl7pPr marL="2194560" indent="0">
              <a:buNone/>
              <a:defRPr sz="700"/>
            </a:lvl7pPr>
            <a:lvl8pPr marL="2560320" indent="0">
              <a:buNone/>
              <a:defRPr sz="700"/>
            </a:lvl8pPr>
            <a:lvl9pPr marL="2926080" indent="0">
              <a:buNone/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200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8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3830" y="3840480"/>
            <a:ext cx="4389120" cy="453390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33830" y="490220"/>
            <a:ext cx="4389120" cy="3291840"/>
          </a:xfrm>
        </p:spPr>
        <p:txBody>
          <a:bodyPr/>
          <a:lstStyle>
            <a:lvl1pPr marL="0" indent="0">
              <a:buNone/>
              <a:defRPr sz="2600"/>
            </a:lvl1pPr>
            <a:lvl2pPr marL="365760" indent="0">
              <a:buNone/>
              <a:defRPr sz="2200"/>
            </a:lvl2pPr>
            <a:lvl3pPr marL="731520" indent="0">
              <a:buNone/>
              <a:defRPr sz="1900"/>
            </a:lvl3pPr>
            <a:lvl4pPr marL="1097280" indent="0">
              <a:buNone/>
              <a:defRPr sz="1600"/>
            </a:lvl4pPr>
            <a:lvl5pPr marL="1463040" indent="0">
              <a:buNone/>
              <a:defRPr sz="1600"/>
            </a:lvl5pPr>
            <a:lvl6pPr marL="1828800" indent="0">
              <a:buNone/>
              <a:defRPr sz="1600"/>
            </a:lvl6pPr>
            <a:lvl7pPr marL="2194560" indent="0">
              <a:buNone/>
              <a:defRPr sz="1600"/>
            </a:lvl7pPr>
            <a:lvl8pPr marL="2560320" indent="0">
              <a:buNone/>
              <a:defRPr sz="1600"/>
            </a:lvl8pPr>
            <a:lvl9pPr marL="2926080" indent="0">
              <a:buNone/>
              <a:defRPr sz="16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3830" y="4293870"/>
            <a:ext cx="4389120" cy="643890"/>
          </a:xfrm>
        </p:spPr>
        <p:txBody>
          <a:bodyPr/>
          <a:lstStyle>
            <a:lvl1pPr marL="0" indent="0">
              <a:buNone/>
              <a:defRPr sz="1100"/>
            </a:lvl1pPr>
            <a:lvl2pPr marL="365760" indent="0">
              <a:buNone/>
              <a:defRPr sz="1000"/>
            </a:lvl2pPr>
            <a:lvl3pPr marL="731520" indent="0">
              <a:buNone/>
              <a:defRPr sz="800"/>
            </a:lvl3pPr>
            <a:lvl4pPr marL="1097280" indent="0">
              <a:buNone/>
              <a:defRPr sz="700"/>
            </a:lvl4pPr>
            <a:lvl5pPr marL="1463040" indent="0">
              <a:buNone/>
              <a:defRPr sz="700"/>
            </a:lvl5pPr>
            <a:lvl6pPr marL="1828800" indent="0">
              <a:buNone/>
              <a:defRPr sz="700"/>
            </a:lvl6pPr>
            <a:lvl7pPr marL="2194560" indent="0">
              <a:buNone/>
              <a:defRPr sz="700"/>
            </a:lvl7pPr>
            <a:lvl8pPr marL="2560320" indent="0">
              <a:buNone/>
              <a:defRPr sz="700"/>
            </a:lvl8pPr>
            <a:lvl9pPr marL="2926080" indent="0">
              <a:buNone/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99789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692966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303520" y="219712"/>
            <a:ext cx="1645920" cy="468122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5760" y="219712"/>
            <a:ext cx="4815840" cy="46812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05217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8640" y="1704340"/>
            <a:ext cx="6217920" cy="117602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97280" y="3108960"/>
            <a:ext cx="5120640" cy="14020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65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31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97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4630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926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278774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422529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850" y="3525520"/>
            <a:ext cx="6217920" cy="1089660"/>
          </a:xfrm>
        </p:spPr>
        <p:txBody>
          <a:bodyPr anchor="t"/>
          <a:lstStyle>
            <a:lvl1pPr algn="l">
              <a:defRPr sz="32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7850" y="2325371"/>
            <a:ext cx="6217920" cy="1200150"/>
          </a:xfrm>
        </p:spPr>
        <p:txBody>
          <a:bodyPr anchor="b"/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657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73152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3pPr>
            <a:lvl4pPr marL="109728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46304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8288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19456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56032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92608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855019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5760" y="1280161"/>
            <a:ext cx="3230880" cy="3620770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18560" y="1280161"/>
            <a:ext cx="3230880" cy="3620770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633172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760" y="1228090"/>
            <a:ext cx="3232150" cy="51181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65760" indent="0">
              <a:buNone/>
              <a:defRPr sz="1600" b="1"/>
            </a:lvl2pPr>
            <a:lvl3pPr marL="731520" indent="0">
              <a:buNone/>
              <a:defRPr sz="1400" b="1"/>
            </a:lvl3pPr>
            <a:lvl4pPr marL="1097280" indent="0">
              <a:buNone/>
              <a:defRPr sz="1300" b="1"/>
            </a:lvl4pPr>
            <a:lvl5pPr marL="1463040" indent="0">
              <a:buNone/>
              <a:defRPr sz="1300" b="1"/>
            </a:lvl5pPr>
            <a:lvl6pPr marL="1828800" indent="0">
              <a:buNone/>
              <a:defRPr sz="1300" b="1"/>
            </a:lvl6pPr>
            <a:lvl7pPr marL="2194560" indent="0">
              <a:buNone/>
              <a:defRPr sz="1300" b="1"/>
            </a:lvl7pPr>
            <a:lvl8pPr marL="2560320" indent="0">
              <a:buNone/>
              <a:defRPr sz="1300" b="1"/>
            </a:lvl8pPr>
            <a:lvl9pPr marL="2926080" indent="0">
              <a:buNone/>
              <a:defRPr sz="1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5760" y="1739900"/>
            <a:ext cx="3232150" cy="316103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16020" y="1228090"/>
            <a:ext cx="3233420" cy="51181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65760" indent="0">
              <a:buNone/>
              <a:defRPr sz="1600" b="1"/>
            </a:lvl2pPr>
            <a:lvl3pPr marL="731520" indent="0">
              <a:buNone/>
              <a:defRPr sz="1400" b="1"/>
            </a:lvl3pPr>
            <a:lvl4pPr marL="1097280" indent="0">
              <a:buNone/>
              <a:defRPr sz="1300" b="1"/>
            </a:lvl4pPr>
            <a:lvl5pPr marL="1463040" indent="0">
              <a:buNone/>
              <a:defRPr sz="1300" b="1"/>
            </a:lvl5pPr>
            <a:lvl6pPr marL="1828800" indent="0">
              <a:buNone/>
              <a:defRPr sz="1300" b="1"/>
            </a:lvl6pPr>
            <a:lvl7pPr marL="2194560" indent="0">
              <a:buNone/>
              <a:defRPr sz="1300" b="1"/>
            </a:lvl7pPr>
            <a:lvl8pPr marL="2560320" indent="0">
              <a:buNone/>
              <a:defRPr sz="1300" b="1"/>
            </a:lvl8pPr>
            <a:lvl9pPr marL="2926080" indent="0">
              <a:buNone/>
              <a:defRPr sz="1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716020" y="1739900"/>
            <a:ext cx="3233420" cy="316103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70422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101058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1400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8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1" y="218440"/>
            <a:ext cx="2406650" cy="929640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60040" y="218441"/>
            <a:ext cx="4089400" cy="468249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5761" y="1148081"/>
            <a:ext cx="2406650" cy="3752850"/>
          </a:xfrm>
        </p:spPr>
        <p:txBody>
          <a:bodyPr/>
          <a:lstStyle>
            <a:lvl1pPr marL="0" indent="0">
              <a:buNone/>
              <a:defRPr sz="1100"/>
            </a:lvl1pPr>
            <a:lvl2pPr marL="365760" indent="0">
              <a:buNone/>
              <a:defRPr sz="1000"/>
            </a:lvl2pPr>
            <a:lvl3pPr marL="731520" indent="0">
              <a:buNone/>
              <a:defRPr sz="800"/>
            </a:lvl3pPr>
            <a:lvl4pPr marL="1097280" indent="0">
              <a:buNone/>
              <a:defRPr sz="700"/>
            </a:lvl4pPr>
            <a:lvl5pPr marL="1463040" indent="0">
              <a:buNone/>
              <a:defRPr sz="700"/>
            </a:lvl5pPr>
            <a:lvl6pPr marL="1828800" indent="0">
              <a:buNone/>
              <a:defRPr sz="700"/>
            </a:lvl6pPr>
            <a:lvl7pPr marL="2194560" indent="0">
              <a:buNone/>
              <a:defRPr sz="700"/>
            </a:lvl7pPr>
            <a:lvl8pPr marL="2560320" indent="0">
              <a:buNone/>
              <a:defRPr sz="700"/>
            </a:lvl8pPr>
            <a:lvl9pPr marL="2926080" indent="0">
              <a:buNone/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604644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3830" y="3840480"/>
            <a:ext cx="4389120" cy="453390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33830" y="490220"/>
            <a:ext cx="4389120" cy="3291840"/>
          </a:xfrm>
        </p:spPr>
        <p:txBody>
          <a:bodyPr/>
          <a:lstStyle>
            <a:lvl1pPr marL="0" indent="0">
              <a:buNone/>
              <a:defRPr sz="2600"/>
            </a:lvl1pPr>
            <a:lvl2pPr marL="365760" indent="0">
              <a:buNone/>
              <a:defRPr sz="2200"/>
            </a:lvl2pPr>
            <a:lvl3pPr marL="731520" indent="0">
              <a:buNone/>
              <a:defRPr sz="1900"/>
            </a:lvl3pPr>
            <a:lvl4pPr marL="1097280" indent="0">
              <a:buNone/>
              <a:defRPr sz="1600"/>
            </a:lvl4pPr>
            <a:lvl5pPr marL="1463040" indent="0">
              <a:buNone/>
              <a:defRPr sz="1600"/>
            </a:lvl5pPr>
            <a:lvl6pPr marL="1828800" indent="0">
              <a:buNone/>
              <a:defRPr sz="1600"/>
            </a:lvl6pPr>
            <a:lvl7pPr marL="2194560" indent="0">
              <a:buNone/>
              <a:defRPr sz="1600"/>
            </a:lvl7pPr>
            <a:lvl8pPr marL="2560320" indent="0">
              <a:buNone/>
              <a:defRPr sz="1600"/>
            </a:lvl8pPr>
            <a:lvl9pPr marL="2926080" indent="0">
              <a:buNone/>
              <a:defRPr sz="16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3830" y="4293870"/>
            <a:ext cx="4389120" cy="643890"/>
          </a:xfrm>
        </p:spPr>
        <p:txBody>
          <a:bodyPr/>
          <a:lstStyle>
            <a:lvl1pPr marL="0" indent="0">
              <a:buNone/>
              <a:defRPr sz="1100"/>
            </a:lvl1pPr>
            <a:lvl2pPr marL="365760" indent="0">
              <a:buNone/>
              <a:defRPr sz="1000"/>
            </a:lvl2pPr>
            <a:lvl3pPr marL="731520" indent="0">
              <a:buNone/>
              <a:defRPr sz="800"/>
            </a:lvl3pPr>
            <a:lvl4pPr marL="1097280" indent="0">
              <a:buNone/>
              <a:defRPr sz="700"/>
            </a:lvl4pPr>
            <a:lvl5pPr marL="1463040" indent="0">
              <a:buNone/>
              <a:defRPr sz="700"/>
            </a:lvl5pPr>
            <a:lvl6pPr marL="1828800" indent="0">
              <a:buNone/>
              <a:defRPr sz="700"/>
            </a:lvl6pPr>
            <a:lvl7pPr marL="2194560" indent="0">
              <a:buNone/>
              <a:defRPr sz="700"/>
            </a:lvl7pPr>
            <a:lvl8pPr marL="2560320" indent="0">
              <a:buNone/>
              <a:defRPr sz="700"/>
            </a:lvl8pPr>
            <a:lvl9pPr marL="2926080" indent="0">
              <a:buNone/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7313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637182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303520" y="219711"/>
            <a:ext cx="1645920" cy="468122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5760" y="219711"/>
            <a:ext cx="4815840" cy="46812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1292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8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8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8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8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5760" y="219710"/>
            <a:ext cx="6583680" cy="914400"/>
          </a:xfrm>
          <a:prstGeom prst="rect">
            <a:avLst/>
          </a:prstGeom>
        </p:spPr>
        <p:txBody>
          <a:bodyPr vert="horz" lIns="73152" tIns="36576" rIns="73152" bIns="3657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760" y="1280161"/>
            <a:ext cx="6583680" cy="3620770"/>
          </a:xfrm>
          <a:prstGeom prst="rect">
            <a:avLst/>
          </a:prstGeom>
        </p:spPr>
        <p:txBody>
          <a:bodyPr vert="horz" lIns="73152" tIns="36576" rIns="73152" bIns="3657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5760" y="5085080"/>
            <a:ext cx="1706880" cy="292100"/>
          </a:xfrm>
          <a:prstGeom prst="rect">
            <a:avLst/>
          </a:prstGeom>
        </p:spPr>
        <p:txBody>
          <a:bodyPr vert="horz" lIns="73152" tIns="36576" rIns="73152" bIns="36576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3152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731520"/>
              <a:t>3/28/2025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99360" y="5085080"/>
            <a:ext cx="2316480" cy="292100"/>
          </a:xfrm>
          <a:prstGeom prst="rect">
            <a:avLst/>
          </a:prstGeom>
        </p:spPr>
        <p:txBody>
          <a:bodyPr vert="horz" lIns="73152" tIns="36576" rIns="73152" bIns="36576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3152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242560" y="5085080"/>
            <a:ext cx="1706880" cy="292100"/>
          </a:xfrm>
          <a:prstGeom prst="rect">
            <a:avLst/>
          </a:prstGeom>
        </p:spPr>
        <p:txBody>
          <a:bodyPr vert="horz" lIns="73152" tIns="36576" rIns="73152" bIns="36576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3152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73152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8443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txStyles>
    <p:titleStyle>
      <a:lvl1pPr algn="ctr" defTabSz="731520" rtl="0" eaLnBrk="1" latinLnBrk="0" hangingPunct="1">
        <a:spcBef>
          <a:spcPct val="0"/>
        </a:spcBef>
        <a:buNone/>
        <a:defRPr sz="3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731520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731520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defTabSz="731520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182880" algn="l" defTabSz="73152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182880" algn="l" defTabSz="73152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182880" algn="l" defTabSz="73152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182880" algn="l" defTabSz="73152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182880" algn="l" defTabSz="73152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182880" algn="l" defTabSz="73152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6576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6032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2608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5760" y="219710"/>
            <a:ext cx="6583680" cy="914400"/>
          </a:xfrm>
          <a:prstGeom prst="rect">
            <a:avLst/>
          </a:prstGeom>
        </p:spPr>
        <p:txBody>
          <a:bodyPr vert="horz" lIns="73152" tIns="36576" rIns="73152" bIns="3657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760" y="1280161"/>
            <a:ext cx="6583680" cy="3620770"/>
          </a:xfrm>
          <a:prstGeom prst="rect">
            <a:avLst/>
          </a:prstGeom>
        </p:spPr>
        <p:txBody>
          <a:bodyPr vert="horz" lIns="73152" tIns="36576" rIns="73152" bIns="3657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5760" y="5085080"/>
            <a:ext cx="1706880" cy="292100"/>
          </a:xfrm>
          <a:prstGeom prst="rect">
            <a:avLst/>
          </a:prstGeom>
        </p:spPr>
        <p:txBody>
          <a:bodyPr vert="horz" lIns="73152" tIns="36576" rIns="73152" bIns="36576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3152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731520"/>
              <a:t>3/28/2025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99360" y="5085080"/>
            <a:ext cx="2316480" cy="292100"/>
          </a:xfrm>
          <a:prstGeom prst="rect">
            <a:avLst/>
          </a:prstGeom>
        </p:spPr>
        <p:txBody>
          <a:bodyPr vert="horz" lIns="73152" tIns="36576" rIns="73152" bIns="36576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3152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242560" y="5085080"/>
            <a:ext cx="1706880" cy="292100"/>
          </a:xfrm>
          <a:prstGeom prst="rect">
            <a:avLst/>
          </a:prstGeom>
        </p:spPr>
        <p:txBody>
          <a:bodyPr vert="horz" lIns="73152" tIns="36576" rIns="73152" bIns="36576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3152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73152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090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ctr" defTabSz="731520" rtl="0" eaLnBrk="1" latinLnBrk="0" hangingPunct="1">
        <a:spcBef>
          <a:spcPct val="0"/>
        </a:spcBef>
        <a:buNone/>
        <a:defRPr sz="3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731520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731520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defTabSz="731520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182880" algn="l" defTabSz="73152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182880" algn="l" defTabSz="73152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182880" algn="l" defTabSz="73152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182880" algn="l" defTabSz="73152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182880" algn="l" defTabSz="73152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182880" algn="l" defTabSz="73152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6576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6032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2608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5760" y="219710"/>
            <a:ext cx="6583680" cy="914400"/>
          </a:xfrm>
          <a:prstGeom prst="rect">
            <a:avLst/>
          </a:prstGeom>
        </p:spPr>
        <p:txBody>
          <a:bodyPr vert="horz" lIns="73152" tIns="36576" rIns="73152" bIns="3657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760" y="1280161"/>
            <a:ext cx="6583680" cy="3620770"/>
          </a:xfrm>
          <a:prstGeom prst="rect">
            <a:avLst/>
          </a:prstGeom>
        </p:spPr>
        <p:txBody>
          <a:bodyPr vert="horz" lIns="73152" tIns="36576" rIns="73152" bIns="3657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5760" y="5085080"/>
            <a:ext cx="1706880" cy="292100"/>
          </a:xfrm>
          <a:prstGeom prst="rect">
            <a:avLst/>
          </a:prstGeom>
        </p:spPr>
        <p:txBody>
          <a:bodyPr vert="horz" lIns="73152" tIns="36576" rIns="73152" bIns="36576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3152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731520"/>
              <a:t>3/28/2025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99360" y="5085080"/>
            <a:ext cx="2316480" cy="292100"/>
          </a:xfrm>
          <a:prstGeom prst="rect">
            <a:avLst/>
          </a:prstGeom>
        </p:spPr>
        <p:txBody>
          <a:bodyPr vert="horz" lIns="73152" tIns="36576" rIns="73152" bIns="36576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3152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242560" y="5085080"/>
            <a:ext cx="1706880" cy="292100"/>
          </a:xfrm>
          <a:prstGeom prst="rect">
            <a:avLst/>
          </a:prstGeom>
        </p:spPr>
        <p:txBody>
          <a:bodyPr vert="horz" lIns="73152" tIns="36576" rIns="73152" bIns="36576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3152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73152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609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ctr" defTabSz="731520" rtl="0" eaLnBrk="1" latinLnBrk="0" hangingPunct="1">
        <a:spcBef>
          <a:spcPct val="0"/>
        </a:spcBef>
        <a:buNone/>
        <a:defRPr sz="3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731520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731520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defTabSz="731520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182880" algn="l" defTabSz="73152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182880" algn="l" defTabSz="73152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182880" algn="l" defTabSz="73152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182880" algn="l" defTabSz="73152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182880" algn="l" defTabSz="73152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182880" algn="l" defTabSz="73152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6576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6032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2608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5760" y="219710"/>
            <a:ext cx="6583680" cy="914400"/>
          </a:xfrm>
          <a:prstGeom prst="rect">
            <a:avLst/>
          </a:prstGeom>
        </p:spPr>
        <p:txBody>
          <a:bodyPr vert="horz" lIns="73152" tIns="36576" rIns="73152" bIns="3657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760" y="1280161"/>
            <a:ext cx="6583680" cy="3620770"/>
          </a:xfrm>
          <a:prstGeom prst="rect">
            <a:avLst/>
          </a:prstGeom>
        </p:spPr>
        <p:txBody>
          <a:bodyPr vert="horz" lIns="73152" tIns="36576" rIns="73152" bIns="3657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5760" y="5085080"/>
            <a:ext cx="1706880" cy="292100"/>
          </a:xfrm>
          <a:prstGeom prst="rect">
            <a:avLst/>
          </a:prstGeom>
        </p:spPr>
        <p:txBody>
          <a:bodyPr vert="horz" lIns="73152" tIns="36576" rIns="73152" bIns="36576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3152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731520"/>
              <a:t>3/28/2025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99360" y="5085080"/>
            <a:ext cx="2316480" cy="292100"/>
          </a:xfrm>
          <a:prstGeom prst="rect">
            <a:avLst/>
          </a:prstGeom>
        </p:spPr>
        <p:txBody>
          <a:bodyPr vert="horz" lIns="73152" tIns="36576" rIns="73152" bIns="36576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3152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242560" y="5085080"/>
            <a:ext cx="1706880" cy="292100"/>
          </a:xfrm>
          <a:prstGeom prst="rect">
            <a:avLst/>
          </a:prstGeom>
        </p:spPr>
        <p:txBody>
          <a:bodyPr vert="horz" lIns="73152" tIns="36576" rIns="73152" bIns="36576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3152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73152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8533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ctr" defTabSz="731520" rtl="0" eaLnBrk="1" latinLnBrk="0" hangingPunct="1">
        <a:spcBef>
          <a:spcPct val="0"/>
        </a:spcBef>
        <a:buNone/>
        <a:defRPr sz="3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731520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731520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defTabSz="731520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182880" algn="l" defTabSz="73152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182880" algn="l" defTabSz="73152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182880" algn="l" defTabSz="73152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182880" algn="l" defTabSz="73152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182880" algn="l" defTabSz="73152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182880" algn="l" defTabSz="73152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6576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6032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2608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7" Type="http://schemas.openxmlformats.org/officeDocument/2006/relationships/image" Target="../media/image17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8.xml"/><Relationship Id="rId10" Type="http://schemas.openxmlformats.org/officeDocument/2006/relationships/image" Target="../media/image21.png"/><Relationship Id="rId9" Type="http://schemas.openxmlformats.org/officeDocument/2006/relationships/image" Target="../media/image11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52.svg"/><Relationship Id="rId7" Type="http://schemas.openxmlformats.org/officeDocument/2006/relationships/image" Target="../media/image17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18.png"/><Relationship Id="rId5" Type="http://schemas.openxmlformats.org/officeDocument/2006/relationships/image" Target="../media/image54.svg"/><Relationship Id="rId4" Type="http://schemas.openxmlformats.org/officeDocument/2006/relationships/image" Target="../media/image26.png"/><Relationship Id="rId9" Type="http://schemas.openxmlformats.org/officeDocument/2006/relationships/image" Target="../media/image11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7" Type="http://schemas.openxmlformats.org/officeDocument/2006/relationships/image" Target="../media/image17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9.xml"/><Relationship Id="rId10" Type="http://schemas.openxmlformats.org/officeDocument/2006/relationships/image" Target="../media/image27.jpg"/><Relationship Id="rId9" Type="http://schemas.openxmlformats.org/officeDocument/2006/relationships/image" Target="../media/image11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13" Type="http://schemas.openxmlformats.org/officeDocument/2006/relationships/image" Target="../media/image9.png"/><Relationship Id="rId3" Type="http://schemas.openxmlformats.org/officeDocument/2006/relationships/image" Target="../media/image7.png"/><Relationship Id="rId7" Type="http://schemas.openxmlformats.org/officeDocument/2006/relationships/image" Target="../media/image8.png"/><Relationship Id="rId12" Type="http://schemas.openxmlformats.org/officeDocument/2006/relationships/image" Target="../media/image7.svg"/><Relationship Id="rId2" Type="http://schemas.openxmlformats.org/officeDocument/2006/relationships/image" Target="../media/image2.png"/><Relationship Id="rId16" Type="http://schemas.openxmlformats.org/officeDocument/2006/relationships/image" Target="../media/image9.sv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31.svg"/><Relationship Id="rId9" Type="http://schemas.openxmlformats.org/officeDocument/2006/relationships/image" Target="../media/image5.png"/><Relationship Id="rId1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13" Type="http://schemas.openxmlformats.org/officeDocument/2006/relationships/image" Target="../media/image10.jpg"/><Relationship Id="rId3" Type="http://schemas.openxmlformats.org/officeDocument/2006/relationships/image" Target="../media/image7.png"/><Relationship Id="rId7" Type="http://schemas.openxmlformats.org/officeDocument/2006/relationships/image" Target="../media/image8.png"/><Relationship Id="rId12" Type="http://schemas.openxmlformats.org/officeDocument/2006/relationships/image" Target="../media/image7.svg"/><Relationship Id="rId2" Type="http://schemas.openxmlformats.org/officeDocument/2006/relationships/image" Target="../media/image2.png"/><Relationship Id="rId16" Type="http://schemas.openxmlformats.org/officeDocument/2006/relationships/image" Target="../media/image9.sv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31.svg"/><Relationship Id="rId9" Type="http://schemas.openxmlformats.org/officeDocument/2006/relationships/image" Target="../media/image5.png"/><Relationship Id="rId1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13" Type="http://schemas.openxmlformats.org/officeDocument/2006/relationships/image" Target="../media/image10.jpg"/><Relationship Id="rId3" Type="http://schemas.openxmlformats.org/officeDocument/2006/relationships/image" Target="../media/image7.png"/><Relationship Id="rId7" Type="http://schemas.openxmlformats.org/officeDocument/2006/relationships/image" Target="../media/image8.png"/><Relationship Id="rId12" Type="http://schemas.openxmlformats.org/officeDocument/2006/relationships/image" Target="../media/image7.svg"/><Relationship Id="rId2" Type="http://schemas.openxmlformats.org/officeDocument/2006/relationships/image" Target="../media/image2.png"/><Relationship Id="rId16" Type="http://schemas.openxmlformats.org/officeDocument/2006/relationships/image" Target="../media/image9.sv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31.svg"/><Relationship Id="rId9" Type="http://schemas.openxmlformats.org/officeDocument/2006/relationships/image" Target="../media/image5.png"/><Relationship Id="rId1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jp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7" Type="http://schemas.openxmlformats.org/officeDocument/2006/relationships/image" Target="../media/image17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8.xml"/><Relationship Id="rId10" Type="http://schemas.openxmlformats.org/officeDocument/2006/relationships/image" Target="../media/image20.png"/><Relationship Id="rId9" Type="http://schemas.openxmlformats.org/officeDocument/2006/relationships/image" Target="../media/image1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E4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796265" y="-1415902"/>
            <a:ext cx="7022592" cy="6583680"/>
          </a:xfrm>
          <a:custGeom>
            <a:avLst/>
            <a:gdLst/>
            <a:ahLst/>
            <a:cxnLst/>
            <a:rect l="l" t="t" r="r" b="b"/>
            <a:pathLst>
              <a:path w="8778240" h="8229600">
                <a:moveTo>
                  <a:pt x="0" y="0"/>
                </a:moveTo>
                <a:lnTo>
                  <a:pt x="8778240" y="0"/>
                </a:lnTo>
                <a:lnTo>
                  <a:pt x="877824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11190" y="4114800"/>
            <a:ext cx="7022592" cy="6583680"/>
          </a:xfrm>
          <a:custGeom>
            <a:avLst/>
            <a:gdLst/>
            <a:ahLst/>
            <a:cxnLst/>
            <a:rect l="l" t="t" r="r" b="b"/>
            <a:pathLst>
              <a:path w="8778240" h="8229600">
                <a:moveTo>
                  <a:pt x="0" y="0"/>
                </a:moveTo>
                <a:lnTo>
                  <a:pt x="8778240" y="0"/>
                </a:lnTo>
                <a:lnTo>
                  <a:pt x="877824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907916" y="822960"/>
            <a:ext cx="12814572" cy="6583680"/>
            <a:chOff x="0" y="0"/>
            <a:chExt cx="4218789" cy="216746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218789" cy="2167467"/>
            </a:xfrm>
            <a:custGeom>
              <a:avLst/>
              <a:gdLst/>
              <a:ahLst/>
              <a:cxnLst/>
              <a:rect l="l" t="t" r="r" b="b"/>
              <a:pathLst>
                <a:path w="4218789" h="2167467">
                  <a:moveTo>
                    <a:pt x="24649" y="0"/>
                  </a:moveTo>
                  <a:lnTo>
                    <a:pt x="4194140" y="0"/>
                  </a:lnTo>
                  <a:cubicBezTo>
                    <a:pt x="4200677" y="0"/>
                    <a:pt x="4206947" y="2597"/>
                    <a:pt x="4211569" y="7220"/>
                  </a:cubicBezTo>
                  <a:cubicBezTo>
                    <a:pt x="4216192" y="11842"/>
                    <a:pt x="4218789" y="18112"/>
                    <a:pt x="4218789" y="24649"/>
                  </a:cubicBezTo>
                  <a:lnTo>
                    <a:pt x="4218789" y="2142817"/>
                  </a:lnTo>
                  <a:cubicBezTo>
                    <a:pt x="4218789" y="2149355"/>
                    <a:pt x="4216192" y="2155624"/>
                    <a:pt x="4211569" y="2160247"/>
                  </a:cubicBezTo>
                  <a:cubicBezTo>
                    <a:pt x="4206947" y="2164870"/>
                    <a:pt x="4200677" y="2167467"/>
                    <a:pt x="4194140" y="2167467"/>
                  </a:cubicBezTo>
                  <a:lnTo>
                    <a:pt x="24649" y="2167467"/>
                  </a:lnTo>
                  <a:cubicBezTo>
                    <a:pt x="18112" y="2167467"/>
                    <a:pt x="11842" y="2164870"/>
                    <a:pt x="7220" y="2160247"/>
                  </a:cubicBezTo>
                  <a:cubicBezTo>
                    <a:pt x="2597" y="2155624"/>
                    <a:pt x="0" y="2149355"/>
                    <a:pt x="0" y="2142817"/>
                  </a:cubicBezTo>
                  <a:lnTo>
                    <a:pt x="0" y="24649"/>
                  </a:lnTo>
                  <a:cubicBezTo>
                    <a:pt x="0" y="18112"/>
                    <a:pt x="2597" y="11842"/>
                    <a:pt x="7220" y="7220"/>
                  </a:cubicBezTo>
                  <a:cubicBezTo>
                    <a:pt x="11842" y="2597"/>
                    <a:pt x="18112" y="0"/>
                    <a:pt x="24649" y="0"/>
                  </a:cubicBezTo>
                  <a:close/>
                </a:path>
              </a:pathLst>
            </a:custGeom>
            <a:solidFill>
              <a:srgbClr val="FCF9DA"/>
            </a:solidFill>
            <a:ln w="76200" cap="rnd">
              <a:solidFill>
                <a:srgbClr val="462718"/>
              </a:solidFill>
              <a:prstDash val="solid"/>
              <a:round/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0" y="0"/>
              <a:ext cx="4218789" cy="21674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81"/>
                </a:lnSpc>
              </a:pPr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0912458" y="1486899"/>
            <a:ext cx="4665514" cy="7361758"/>
          </a:xfrm>
          <a:custGeom>
            <a:avLst/>
            <a:gdLst/>
            <a:ahLst/>
            <a:cxnLst/>
            <a:rect l="l" t="t" r="r" b="b"/>
            <a:pathLst>
              <a:path w="5831893" h="9202197">
                <a:moveTo>
                  <a:pt x="0" y="0"/>
                </a:moveTo>
                <a:lnTo>
                  <a:pt x="5831893" y="0"/>
                </a:lnTo>
                <a:lnTo>
                  <a:pt x="5831893" y="9202197"/>
                </a:lnTo>
                <a:lnTo>
                  <a:pt x="0" y="920219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-381568" y="3185687"/>
            <a:ext cx="3663143" cy="5205177"/>
          </a:xfrm>
          <a:custGeom>
            <a:avLst/>
            <a:gdLst/>
            <a:ahLst/>
            <a:cxnLst/>
            <a:rect l="l" t="t" r="r" b="b"/>
            <a:pathLst>
              <a:path w="4578929" h="6506471">
                <a:moveTo>
                  <a:pt x="0" y="0"/>
                </a:moveTo>
                <a:lnTo>
                  <a:pt x="4578929" y="0"/>
                </a:lnTo>
                <a:lnTo>
                  <a:pt x="4578929" y="6506471"/>
                </a:lnTo>
                <a:lnTo>
                  <a:pt x="0" y="650647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285056">
            <a:off x="1391061" y="6125730"/>
            <a:ext cx="647942" cy="639694"/>
          </a:xfrm>
          <a:custGeom>
            <a:avLst/>
            <a:gdLst/>
            <a:ahLst/>
            <a:cxnLst/>
            <a:rect l="l" t="t" r="r" b="b"/>
            <a:pathLst>
              <a:path w="809927" h="799618">
                <a:moveTo>
                  <a:pt x="0" y="0"/>
                </a:moveTo>
                <a:lnTo>
                  <a:pt x="809926" y="0"/>
                </a:lnTo>
                <a:lnTo>
                  <a:pt x="809926" y="799618"/>
                </a:lnTo>
                <a:lnTo>
                  <a:pt x="0" y="79961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0" name="Freeform 10"/>
          <p:cNvSpPr/>
          <p:nvPr/>
        </p:nvSpPr>
        <p:spPr>
          <a:xfrm>
            <a:off x="1365694" y="2228247"/>
            <a:ext cx="594449" cy="586883"/>
          </a:xfrm>
          <a:custGeom>
            <a:avLst/>
            <a:gdLst/>
            <a:ahLst/>
            <a:cxnLst/>
            <a:rect l="l" t="t" r="r" b="b"/>
            <a:pathLst>
              <a:path w="743061" h="733604">
                <a:moveTo>
                  <a:pt x="0" y="0"/>
                </a:moveTo>
                <a:lnTo>
                  <a:pt x="743061" y="0"/>
                </a:lnTo>
                <a:lnTo>
                  <a:pt x="743061" y="733604"/>
                </a:lnTo>
                <a:lnTo>
                  <a:pt x="0" y="73360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3080658" y="3342083"/>
            <a:ext cx="8055429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6000" b="1" dirty="0">
                <a:solidFill>
                  <a:srgbClr val="623926"/>
                </a:solidFill>
                <a:latin typeface="Times New Roman" panose="02020603050405020304" pitchFamily="18" charset="0"/>
                <a:ea typeface="Gaegu Bold"/>
                <a:cs typeface="Times New Roman" panose="02020603050405020304" pitchFamily="18" charset="0"/>
                <a:sym typeface="Gaegu Bold"/>
              </a:rPr>
              <a:t>KỸ NĂNG THỂ HIỆN SỰ TỰ TIN</a:t>
            </a:r>
            <a:endParaRPr lang="en-US" sz="6000" b="1" dirty="0">
              <a:solidFill>
                <a:srgbClr val="623926"/>
              </a:solidFill>
              <a:latin typeface="Times New Roman" panose="02020603050405020304" pitchFamily="18" charset="0"/>
              <a:ea typeface="Gaegu Bold"/>
              <a:cs typeface="Times New Roman" panose="02020603050405020304" pitchFamily="18" charset="0"/>
              <a:sym typeface="Gaegu Bold"/>
            </a:endParaRPr>
          </a:p>
        </p:txBody>
      </p:sp>
      <p:sp>
        <p:nvSpPr>
          <p:cNvPr id="13" name="Freeform 13"/>
          <p:cNvSpPr/>
          <p:nvPr/>
        </p:nvSpPr>
        <p:spPr>
          <a:xfrm rot="-5894438">
            <a:off x="7937752" y="-953824"/>
            <a:ext cx="1915638" cy="3291840"/>
          </a:xfrm>
          <a:custGeom>
            <a:avLst/>
            <a:gdLst/>
            <a:ahLst/>
            <a:cxnLst/>
            <a:rect l="l" t="t" r="r" b="b"/>
            <a:pathLst>
              <a:path w="2394548" h="4114800">
                <a:moveTo>
                  <a:pt x="0" y="0"/>
                </a:moveTo>
                <a:lnTo>
                  <a:pt x="2394549" y="0"/>
                </a:lnTo>
                <a:lnTo>
                  <a:pt x="23945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2"/>
          <p:cNvSpPr txBox="1"/>
          <p:nvPr/>
        </p:nvSpPr>
        <p:spPr>
          <a:xfrm>
            <a:off x="4910645" y="1409531"/>
            <a:ext cx="4617487" cy="19107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4922"/>
              </a:lnSpc>
            </a:pPr>
            <a:r>
              <a:rPr lang="en-US" sz="6000" b="1" dirty="0">
                <a:solidFill>
                  <a:srgbClr val="889D75"/>
                </a:solidFill>
                <a:latin typeface="Times New Roman" panose="02020603050405020304" pitchFamily="18" charset="0"/>
                <a:ea typeface="More Sugar"/>
                <a:cs typeface="Times New Roman" panose="02020603050405020304" pitchFamily="18" charset="0"/>
                <a:sym typeface="More Sugar"/>
              </a:rPr>
              <a:t>CHUYÊN ĐỀ</a:t>
            </a:r>
            <a:endParaRPr lang="en-US" sz="6000" b="1" dirty="0">
              <a:solidFill>
                <a:srgbClr val="889D75"/>
              </a:solidFill>
              <a:latin typeface="Times New Roman" panose="02020603050405020304" pitchFamily="18" charset="0"/>
              <a:ea typeface="More Sugar"/>
              <a:cs typeface="Times New Roman" panose="02020603050405020304" pitchFamily="18" charset="0"/>
              <a:sym typeface="More Sugar"/>
            </a:endParaRPr>
          </a:p>
        </p:txBody>
      </p:sp>
    </p:spTree>
    <p:extLst>
      <p:ext uri="{BB962C8B-B14F-4D97-AF65-F5344CB8AC3E}">
        <p14:creationId xmlns:p14="http://schemas.microsoft.com/office/powerpoint/2010/main" val="4057129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9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07916" y="1230089"/>
            <a:ext cx="12814572" cy="6176562"/>
            <a:chOff x="0" y="0"/>
            <a:chExt cx="4218789" cy="18830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18789" cy="1883033"/>
            </a:xfrm>
            <a:custGeom>
              <a:avLst/>
              <a:gdLst/>
              <a:ahLst/>
              <a:cxnLst/>
              <a:rect l="l" t="t" r="r" b="b"/>
              <a:pathLst>
                <a:path w="4218789" h="1883033">
                  <a:moveTo>
                    <a:pt x="24649" y="0"/>
                  </a:moveTo>
                  <a:lnTo>
                    <a:pt x="4194140" y="0"/>
                  </a:lnTo>
                  <a:cubicBezTo>
                    <a:pt x="4200677" y="0"/>
                    <a:pt x="4206947" y="2597"/>
                    <a:pt x="4211569" y="7220"/>
                  </a:cubicBezTo>
                  <a:cubicBezTo>
                    <a:pt x="4216192" y="11842"/>
                    <a:pt x="4218789" y="18112"/>
                    <a:pt x="4218789" y="24649"/>
                  </a:cubicBezTo>
                  <a:lnTo>
                    <a:pt x="4218789" y="1858384"/>
                  </a:lnTo>
                  <a:cubicBezTo>
                    <a:pt x="4218789" y="1864921"/>
                    <a:pt x="4216192" y="1871191"/>
                    <a:pt x="4211569" y="1875813"/>
                  </a:cubicBezTo>
                  <a:cubicBezTo>
                    <a:pt x="4206947" y="1880436"/>
                    <a:pt x="4200677" y="1883033"/>
                    <a:pt x="4194140" y="1883033"/>
                  </a:cubicBezTo>
                  <a:lnTo>
                    <a:pt x="24649" y="1883033"/>
                  </a:lnTo>
                  <a:cubicBezTo>
                    <a:pt x="18112" y="1883033"/>
                    <a:pt x="11842" y="1880436"/>
                    <a:pt x="7220" y="1875813"/>
                  </a:cubicBezTo>
                  <a:cubicBezTo>
                    <a:pt x="2597" y="1871191"/>
                    <a:pt x="0" y="1864921"/>
                    <a:pt x="0" y="1858384"/>
                  </a:cubicBezTo>
                  <a:lnTo>
                    <a:pt x="0" y="24649"/>
                  </a:lnTo>
                  <a:cubicBezTo>
                    <a:pt x="0" y="18112"/>
                    <a:pt x="2597" y="11842"/>
                    <a:pt x="7220" y="7220"/>
                  </a:cubicBezTo>
                  <a:cubicBezTo>
                    <a:pt x="11842" y="2597"/>
                    <a:pt x="18112" y="0"/>
                    <a:pt x="24649" y="0"/>
                  </a:cubicBezTo>
                  <a:close/>
                </a:path>
              </a:pathLst>
            </a:custGeom>
            <a:solidFill>
              <a:srgbClr val="C8E4B2"/>
            </a:solidFill>
            <a:ln w="76200" cap="rnd">
              <a:solidFill>
                <a:srgbClr val="462718"/>
              </a:solidFill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0"/>
              <a:ext cx="4218789" cy="18830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81"/>
                </a:lnSpc>
              </a:pPr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47" name="Freeform 47"/>
          <p:cNvSpPr/>
          <p:nvPr/>
        </p:nvSpPr>
        <p:spPr>
          <a:xfrm rot="285056">
            <a:off x="12633068" y="6074358"/>
            <a:ext cx="1048358" cy="1035016"/>
          </a:xfrm>
          <a:custGeom>
            <a:avLst/>
            <a:gdLst/>
            <a:ahLst/>
            <a:cxnLst/>
            <a:rect l="l" t="t" r="r" b="b"/>
            <a:pathLst>
              <a:path w="1310448" h="1293770">
                <a:moveTo>
                  <a:pt x="0" y="0"/>
                </a:moveTo>
                <a:lnTo>
                  <a:pt x="1310448" y="0"/>
                </a:lnTo>
                <a:lnTo>
                  <a:pt x="1310448" y="1293769"/>
                </a:lnTo>
                <a:lnTo>
                  <a:pt x="0" y="12937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48" name="Freeform 48"/>
          <p:cNvSpPr/>
          <p:nvPr/>
        </p:nvSpPr>
        <p:spPr>
          <a:xfrm>
            <a:off x="9437914" y="1261844"/>
            <a:ext cx="1045029" cy="1165673"/>
          </a:xfrm>
          <a:custGeom>
            <a:avLst/>
            <a:gdLst/>
            <a:ahLst/>
            <a:cxnLst/>
            <a:rect l="l" t="t" r="r" b="b"/>
            <a:pathLst>
              <a:path w="1518065" h="1498744">
                <a:moveTo>
                  <a:pt x="0" y="0"/>
                </a:moveTo>
                <a:lnTo>
                  <a:pt x="1518065" y="0"/>
                </a:lnTo>
                <a:lnTo>
                  <a:pt x="1518065" y="1498744"/>
                </a:lnTo>
                <a:lnTo>
                  <a:pt x="0" y="14987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49" name="Freeform 49"/>
          <p:cNvSpPr/>
          <p:nvPr/>
        </p:nvSpPr>
        <p:spPr>
          <a:xfrm rot="-1848275">
            <a:off x="-439645" y="6844691"/>
            <a:ext cx="1850846" cy="1144159"/>
          </a:xfrm>
          <a:custGeom>
            <a:avLst/>
            <a:gdLst/>
            <a:ahLst/>
            <a:cxnLst/>
            <a:rect l="l" t="t" r="r" b="b"/>
            <a:pathLst>
              <a:path w="2313558" h="1430199">
                <a:moveTo>
                  <a:pt x="0" y="0"/>
                </a:moveTo>
                <a:lnTo>
                  <a:pt x="2313558" y="0"/>
                </a:lnTo>
                <a:lnTo>
                  <a:pt x="2313558" y="1430199"/>
                </a:lnTo>
                <a:lnTo>
                  <a:pt x="0" y="143019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50" name="Freeform 50"/>
          <p:cNvSpPr/>
          <p:nvPr/>
        </p:nvSpPr>
        <p:spPr>
          <a:xfrm flipH="1">
            <a:off x="13030072" y="1362146"/>
            <a:ext cx="2282417" cy="1410949"/>
          </a:xfrm>
          <a:custGeom>
            <a:avLst/>
            <a:gdLst/>
            <a:ahLst/>
            <a:cxnLst/>
            <a:rect l="l" t="t" r="r" b="b"/>
            <a:pathLst>
              <a:path w="2853021" h="1763686">
                <a:moveTo>
                  <a:pt x="2853021" y="0"/>
                </a:moveTo>
                <a:lnTo>
                  <a:pt x="0" y="0"/>
                </a:lnTo>
                <a:lnTo>
                  <a:pt x="0" y="1763685"/>
                </a:lnTo>
                <a:lnTo>
                  <a:pt x="2853021" y="1763685"/>
                </a:lnTo>
                <a:lnTo>
                  <a:pt x="2853021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51" name="Text 0"/>
          <p:cNvSpPr/>
          <p:nvPr/>
        </p:nvSpPr>
        <p:spPr>
          <a:xfrm>
            <a:off x="1001487" y="325607"/>
            <a:ext cx="12954872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endParaRPr lang="en-GB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en-GB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1121913" y="1972134"/>
            <a:ext cx="6868202" cy="3970318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dành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bởi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tin. </a:t>
            </a:r>
            <a:endParaRPr lang="en-GB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3" y="2227416"/>
            <a:ext cx="5263697" cy="3459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266297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"/>
            <a:ext cx="14630400" cy="2532817"/>
          </a:xfrm>
          <a:prstGeom prst="rect">
            <a:avLst/>
          </a:prstGeom>
        </p:spPr>
      </p:pic>
      <p:sp>
        <p:nvSpPr>
          <p:cNvPr id="13" name="Text 0"/>
          <p:cNvSpPr/>
          <p:nvPr/>
        </p:nvSpPr>
        <p:spPr>
          <a:xfrm>
            <a:off x="870870" y="2655147"/>
            <a:ext cx="12954872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lvl="0"/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Rèn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endParaRPr lang="en-GB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94670" y="3569064"/>
            <a:ext cx="13367644" cy="3970318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thử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rèn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tuệ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hay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khả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chẳng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chờ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tuệ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”,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triết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hay,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trôi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chảy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dám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mãi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dám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rào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13" name="Text 0"/>
          <p:cNvSpPr/>
          <p:nvPr/>
        </p:nvSpPr>
        <p:spPr>
          <a:xfrm>
            <a:off x="5867412" y="64339"/>
            <a:ext cx="7217216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just">
              <a:lnSpc>
                <a:spcPct val="150000"/>
              </a:lnSpc>
            </a:pP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sz="4800" b="1" dirty="0" err="1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Cải</a:t>
            </a:r>
            <a:r>
              <a:rPr lang="en-US" sz="48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thiện</a:t>
            </a:r>
            <a:r>
              <a:rPr lang="en-US" sz="48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“ </a:t>
            </a:r>
            <a:r>
              <a:rPr lang="en-US" sz="4800" b="1" dirty="0" err="1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góc</a:t>
            </a:r>
            <a:r>
              <a:rPr lang="en-US" sz="48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” con </a:t>
            </a:r>
            <a:r>
              <a:rPr lang="en-US" sz="4800" b="1" dirty="0" err="1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người</a:t>
            </a:r>
            <a:endParaRPr lang="en-GB" sz="4000" dirty="0">
              <a:solidFill>
                <a:srgbClr val="FF0000"/>
              </a:solidFill>
              <a:ea typeface="Calibri"/>
              <a:cs typeface="Times New Roman"/>
            </a:endParaRPr>
          </a:p>
          <a:p>
            <a:pPr lvl="0"/>
            <a:endParaRPr lang="en-GB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867411" y="1231907"/>
            <a:ext cx="8196931" cy="6001643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342900" indent="-342900" algn="just">
              <a:buFont typeface="Times New Roman"/>
              <a:buChar char="-"/>
            </a:pP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Tự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chăm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sóc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bản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thân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: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Chăm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sóc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thân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thể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để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mình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được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đẹp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hơn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mắt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mọi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người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cũng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giúp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thêm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sự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tự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tin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khi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bước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ra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ngoài</a:t>
            </a:r>
            <a:endParaRPr lang="en-GB" sz="2400" b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indent="-342900" algn="just">
              <a:buFont typeface="Times New Roman"/>
              <a:buChar char="-"/>
            </a:pP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Ăn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mặc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tạo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sự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tự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tin: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không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cần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phải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chi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quá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nhiều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tiền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để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mua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về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những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“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bộ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cánh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”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mới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thì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mới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cảm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thấy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tự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tin.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Thay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vì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điều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lãng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phí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đó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hãy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ăn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mặc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gọn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gang,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sạch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sẽ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phụ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hợp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bản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thân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Đừng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quên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việc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giặt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ủi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quần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áo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thường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xuyên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để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chúng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được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sạch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sẽ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phẳng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phiu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nhất</a:t>
            </a:r>
            <a:r>
              <a:rPr lang="en-US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  <a:endParaRPr lang="en-GB" sz="2400" b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0"/>
          <p:cNvSpPr/>
          <p:nvPr/>
        </p:nvSpPr>
        <p:spPr>
          <a:xfrm>
            <a:off x="5867412" y="64339"/>
            <a:ext cx="7217216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just">
              <a:lnSpc>
                <a:spcPct val="150000"/>
              </a:lnSpc>
            </a:pP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sz="4800" b="1" dirty="0" err="1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Cải</a:t>
            </a:r>
            <a:r>
              <a:rPr lang="en-US" sz="48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thiện</a:t>
            </a:r>
            <a:r>
              <a:rPr lang="en-US" sz="48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“ </a:t>
            </a:r>
            <a:r>
              <a:rPr lang="en-US" sz="4800" b="1" dirty="0" err="1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góc</a:t>
            </a:r>
            <a:r>
              <a:rPr lang="en-US" sz="48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” con </a:t>
            </a:r>
            <a:r>
              <a:rPr lang="en-US" sz="4800" b="1" dirty="0" err="1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người</a:t>
            </a:r>
            <a:endParaRPr lang="en-GB" sz="4000" dirty="0">
              <a:solidFill>
                <a:srgbClr val="FF0000"/>
              </a:solidFill>
              <a:ea typeface="Calibri"/>
              <a:cs typeface="Times New Roman"/>
            </a:endParaRPr>
          </a:p>
          <a:p>
            <a:pPr lvl="0"/>
            <a:endParaRPr lang="en-GB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867411" y="1231906"/>
            <a:ext cx="8196931" cy="6494085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342900" indent="-342900" algn="just">
              <a:buFont typeface="Times New Roman"/>
              <a:buChar char="-"/>
            </a:pPr>
            <a:r>
              <a:rPr lang="en-US" sz="3200" b="1" dirty="0" err="1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Hoàn</a:t>
            </a:r>
            <a:r>
              <a:rPr lang="en-US" sz="3200" b="1" dirty="0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thiện</a:t>
            </a:r>
            <a:r>
              <a:rPr lang="en-US" sz="3200" b="1" dirty="0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mọi</a:t>
            </a:r>
            <a:r>
              <a:rPr lang="en-US" sz="3200" b="1" dirty="0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tác</a:t>
            </a:r>
            <a:r>
              <a:rPr lang="en-US" sz="3200" b="1" dirty="0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phong</a:t>
            </a:r>
            <a:r>
              <a:rPr lang="en-US" sz="3200" b="1" dirty="0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: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Cuộc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sống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hàng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ngày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của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mỗi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con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người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còn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bao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gồm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cả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việc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giao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tiếp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nên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các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em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hãy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hoàn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thiện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các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kỹ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năng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ững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xử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khác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để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người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tiếp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chuyện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thấy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được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sự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tự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tin,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chững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chạc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.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Hãy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đứng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thẳng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và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mắt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hướng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về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người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đối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diện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khi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giao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tiếp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.</a:t>
            </a:r>
            <a:endParaRPr lang="en-GB" sz="2400" b="1" dirty="0">
              <a:ea typeface="Calibri"/>
              <a:cs typeface="Times New Roman"/>
            </a:endParaRPr>
          </a:p>
          <a:p>
            <a:pPr marL="342900" indent="-342900" algn="just">
              <a:buFont typeface="Times New Roman"/>
              <a:buChar char="-"/>
            </a:pPr>
            <a:r>
              <a:rPr lang="en-US" sz="3200" b="1" dirty="0" err="1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Nở</a:t>
            </a:r>
            <a:r>
              <a:rPr lang="en-US" sz="3200" b="1" dirty="0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nụ</a:t>
            </a:r>
            <a:r>
              <a:rPr lang="en-US" sz="3200" b="1" dirty="0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cười</a:t>
            </a:r>
            <a:r>
              <a:rPr lang="en-US" sz="3200" b="1" dirty="0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và</a:t>
            </a:r>
            <a:r>
              <a:rPr lang="en-US" sz="3200" b="1" dirty="0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giao</a:t>
            </a:r>
            <a:r>
              <a:rPr lang="en-US" sz="3200" b="1" dirty="0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tiếp</a:t>
            </a:r>
            <a:r>
              <a:rPr lang="en-US" sz="3200" b="1" dirty="0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bằng</a:t>
            </a:r>
            <a:r>
              <a:rPr lang="en-US" sz="3200" b="1" dirty="0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mắt</a:t>
            </a:r>
            <a:r>
              <a:rPr lang="en-US" sz="3200" b="1" dirty="0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: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Chúng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ta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cũng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đừng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ngại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khi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bắt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gặp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những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ánh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nhìn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từ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đối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phương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.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Hãy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dành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cho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nhau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những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lời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nói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,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cử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chỉ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thân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thiện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nhất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.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Điều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này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là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rất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cần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thiết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trong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mọi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tình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huống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và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sẽ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giúp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bạn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tự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tin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hơn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rất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nhiều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.</a:t>
            </a:r>
            <a:endParaRPr lang="en-GB" sz="2400" b="1" dirty="0">
              <a:ea typeface="Calibri"/>
              <a:cs typeface="Times New Roman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2760" y="0"/>
            <a:ext cx="61722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324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9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07916" y="1153887"/>
            <a:ext cx="12814572" cy="6252756"/>
            <a:chOff x="0" y="0"/>
            <a:chExt cx="4218789" cy="18830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18789" cy="1883033"/>
            </a:xfrm>
            <a:custGeom>
              <a:avLst/>
              <a:gdLst/>
              <a:ahLst/>
              <a:cxnLst/>
              <a:rect l="l" t="t" r="r" b="b"/>
              <a:pathLst>
                <a:path w="4218789" h="1883033">
                  <a:moveTo>
                    <a:pt x="24649" y="0"/>
                  </a:moveTo>
                  <a:lnTo>
                    <a:pt x="4194140" y="0"/>
                  </a:lnTo>
                  <a:cubicBezTo>
                    <a:pt x="4200677" y="0"/>
                    <a:pt x="4206947" y="2597"/>
                    <a:pt x="4211569" y="7220"/>
                  </a:cubicBezTo>
                  <a:cubicBezTo>
                    <a:pt x="4216192" y="11842"/>
                    <a:pt x="4218789" y="18112"/>
                    <a:pt x="4218789" y="24649"/>
                  </a:cubicBezTo>
                  <a:lnTo>
                    <a:pt x="4218789" y="1858384"/>
                  </a:lnTo>
                  <a:cubicBezTo>
                    <a:pt x="4218789" y="1864921"/>
                    <a:pt x="4216192" y="1871191"/>
                    <a:pt x="4211569" y="1875813"/>
                  </a:cubicBezTo>
                  <a:cubicBezTo>
                    <a:pt x="4206947" y="1880436"/>
                    <a:pt x="4200677" y="1883033"/>
                    <a:pt x="4194140" y="1883033"/>
                  </a:cubicBezTo>
                  <a:lnTo>
                    <a:pt x="24649" y="1883033"/>
                  </a:lnTo>
                  <a:cubicBezTo>
                    <a:pt x="18112" y="1883033"/>
                    <a:pt x="11842" y="1880436"/>
                    <a:pt x="7220" y="1875813"/>
                  </a:cubicBezTo>
                  <a:cubicBezTo>
                    <a:pt x="2597" y="1871191"/>
                    <a:pt x="0" y="1864921"/>
                    <a:pt x="0" y="1858384"/>
                  </a:cubicBezTo>
                  <a:lnTo>
                    <a:pt x="0" y="24649"/>
                  </a:lnTo>
                  <a:cubicBezTo>
                    <a:pt x="0" y="18112"/>
                    <a:pt x="2597" y="11842"/>
                    <a:pt x="7220" y="7220"/>
                  </a:cubicBezTo>
                  <a:cubicBezTo>
                    <a:pt x="11842" y="2597"/>
                    <a:pt x="18112" y="0"/>
                    <a:pt x="24649" y="0"/>
                  </a:cubicBezTo>
                  <a:close/>
                </a:path>
              </a:pathLst>
            </a:custGeom>
            <a:solidFill>
              <a:srgbClr val="C8E4B2"/>
            </a:solidFill>
            <a:ln w="76200" cap="rnd">
              <a:solidFill>
                <a:srgbClr val="462718"/>
              </a:solidFill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0"/>
              <a:ext cx="4218789" cy="18830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81"/>
                </a:lnSpc>
              </a:pPr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11" name="Freeform 11"/>
          <p:cNvSpPr/>
          <p:nvPr/>
        </p:nvSpPr>
        <p:spPr>
          <a:xfrm flipH="1">
            <a:off x="-602052" y="2863871"/>
            <a:ext cx="3797831" cy="3365828"/>
          </a:xfrm>
          <a:custGeom>
            <a:avLst/>
            <a:gdLst/>
            <a:ahLst/>
            <a:cxnLst/>
            <a:rect l="l" t="t" r="r" b="b"/>
            <a:pathLst>
              <a:path w="4747289" h="4207285">
                <a:moveTo>
                  <a:pt x="4747288" y="0"/>
                </a:moveTo>
                <a:lnTo>
                  <a:pt x="0" y="0"/>
                </a:lnTo>
                <a:lnTo>
                  <a:pt x="0" y="4207285"/>
                </a:lnTo>
                <a:lnTo>
                  <a:pt x="4747288" y="4207285"/>
                </a:lnTo>
                <a:lnTo>
                  <a:pt x="474728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0645986" y="2151682"/>
            <a:ext cx="3892042" cy="4790206"/>
          </a:xfrm>
          <a:custGeom>
            <a:avLst/>
            <a:gdLst/>
            <a:ahLst/>
            <a:cxnLst/>
            <a:rect l="l" t="t" r="r" b="b"/>
            <a:pathLst>
              <a:path w="4865053" h="5987757">
                <a:moveTo>
                  <a:pt x="0" y="0"/>
                </a:moveTo>
                <a:lnTo>
                  <a:pt x="4865053" y="0"/>
                </a:lnTo>
                <a:lnTo>
                  <a:pt x="4865053" y="5987757"/>
                </a:lnTo>
                <a:lnTo>
                  <a:pt x="0" y="598775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7" name="Freeform 47"/>
          <p:cNvSpPr/>
          <p:nvPr/>
        </p:nvSpPr>
        <p:spPr>
          <a:xfrm rot="285056">
            <a:off x="11217926" y="1245077"/>
            <a:ext cx="1048358" cy="1035016"/>
          </a:xfrm>
          <a:custGeom>
            <a:avLst/>
            <a:gdLst/>
            <a:ahLst/>
            <a:cxnLst/>
            <a:rect l="l" t="t" r="r" b="b"/>
            <a:pathLst>
              <a:path w="1310448" h="1293770">
                <a:moveTo>
                  <a:pt x="0" y="0"/>
                </a:moveTo>
                <a:lnTo>
                  <a:pt x="1310448" y="0"/>
                </a:lnTo>
                <a:lnTo>
                  <a:pt x="1310448" y="1293769"/>
                </a:lnTo>
                <a:lnTo>
                  <a:pt x="0" y="129376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48" name="Freeform 48"/>
          <p:cNvSpPr/>
          <p:nvPr/>
        </p:nvSpPr>
        <p:spPr>
          <a:xfrm>
            <a:off x="1163396" y="1830673"/>
            <a:ext cx="1214452" cy="1198995"/>
          </a:xfrm>
          <a:custGeom>
            <a:avLst/>
            <a:gdLst/>
            <a:ahLst/>
            <a:cxnLst/>
            <a:rect l="l" t="t" r="r" b="b"/>
            <a:pathLst>
              <a:path w="1518065" h="1498744">
                <a:moveTo>
                  <a:pt x="0" y="0"/>
                </a:moveTo>
                <a:lnTo>
                  <a:pt x="1518065" y="0"/>
                </a:lnTo>
                <a:lnTo>
                  <a:pt x="1518065" y="1498744"/>
                </a:lnTo>
                <a:lnTo>
                  <a:pt x="0" y="149874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49" name="Freeform 49"/>
          <p:cNvSpPr/>
          <p:nvPr/>
        </p:nvSpPr>
        <p:spPr>
          <a:xfrm rot="-1848275">
            <a:off x="-439645" y="6844682"/>
            <a:ext cx="1850846" cy="1144159"/>
          </a:xfrm>
          <a:custGeom>
            <a:avLst/>
            <a:gdLst/>
            <a:ahLst/>
            <a:cxnLst/>
            <a:rect l="l" t="t" r="r" b="b"/>
            <a:pathLst>
              <a:path w="2313558" h="1430199">
                <a:moveTo>
                  <a:pt x="0" y="0"/>
                </a:moveTo>
                <a:lnTo>
                  <a:pt x="2313558" y="0"/>
                </a:lnTo>
                <a:lnTo>
                  <a:pt x="2313558" y="1430199"/>
                </a:lnTo>
                <a:lnTo>
                  <a:pt x="0" y="143019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50" name="Freeform 50"/>
          <p:cNvSpPr/>
          <p:nvPr/>
        </p:nvSpPr>
        <p:spPr>
          <a:xfrm flipH="1">
            <a:off x="13030063" y="1362146"/>
            <a:ext cx="2282417" cy="1410949"/>
          </a:xfrm>
          <a:custGeom>
            <a:avLst/>
            <a:gdLst/>
            <a:ahLst/>
            <a:cxnLst/>
            <a:rect l="l" t="t" r="r" b="b"/>
            <a:pathLst>
              <a:path w="2853021" h="1763686">
                <a:moveTo>
                  <a:pt x="2853021" y="0"/>
                </a:moveTo>
                <a:lnTo>
                  <a:pt x="0" y="0"/>
                </a:lnTo>
                <a:lnTo>
                  <a:pt x="0" y="1763685"/>
                </a:lnTo>
                <a:lnTo>
                  <a:pt x="2853021" y="1763685"/>
                </a:lnTo>
                <a:lnTo>
                  <a:pt x="2853021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51" name="Text 0"/>
          <p:cNvSpPr/>
          <p:nvPr/>
        </p:nvSpPr>
        <p:spPr>
          <a:xfrm>
            <a:off x="907916" y="282060"/>
            <a:ext cx="12954872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lvl="0"/>
            <a:r>
              <a:rPr lang="en-US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huy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sở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endParaRPr lang="en-GB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3195779" y="1460251"/>
            <a:ext cx="777702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err="1" smtClean="0">
                <a:effectLst/>
                <a:latin typeface="Times New Roman"/>
                <a:ea typeface="Calibri"/>
              </a:rPr>
              <a:t>Nếu</a:t>
            </a:r>
            <a:r>
              <a:rPr lang="en-US" sz="3600" b="1" dirty="0" smtClean="0">
                <a:effectLst/>
                <a:latin typeface="Times New Roman"/>
                <a:ea typeface="Calibri"/>
              </a:rPr>
              <a:t> </a:t>
            </a:r>
            <a:r>
              <a:rPr lang="en-US" sz="3600" b="1" dirty="0" err="1" smtClean="0">
                <a:effectLst/>
                <a:latin typeface="Times New Roman"/>
                <a:ea typeface="Calibri"/>
              </a:rPr>
              <a:t>là</a:t>
            </a:r>
            <a:r>
              <a:rPr lang="en-US" sz="3600" b="1" dirty="0" smtClean="0">
                <a:effectLst/>
                <a:latin typeface="Times New Roman"/>
                <a:ea typeface="Calibri"/>
              </a:rPr>
              <a:t> </a:t>
            </a:r>
            <a:r>
              <a:rPr lang="en-US" sz="3600" b="1" dirty="0" err="1" smtClean="0">
                <a:effectLst/>
                <a:latin typeface="Times New Roman"/>
                <a:ea typeface="Calibri"/>
              </a:rPr>
              <a:t>một</a:t>
            </a:r>
            <a:r>
              <a:rPr lang="en-US" sz="3600" b="1" dirty="0" smtClean="0">
                <a:effectLst/>
                <a:latin typeface="Times New Roman"/>
                <a:ea typeface="Calibri"/>
              </a:rPr>
              <a:t> </a:t>
            </a:r>
            <a:r>
              <a:rPr lang="en-US" sz="3600" b="1" dirty="0" err="1" smtClean="0">
                <a:effectLst/>
                <a:latin typeface="Times New Roman"/>
                <a:ea typeface="Calibri"/>
              </a:rPr>
              <a:t>người</a:t>
            </a:r>
            <a:r>
              <a:rPr lang="en-US" sz="3600" b="1" dirty="0" smtClean="0">
                <a:effectLst/>
                <a:latin typeface="Times New Roman"/>
                <a:ea typeface="Calibri"/>
              </a:rPr>
              <a:t> </a:t>
            </a:r>
            <a:r>
              <a:rPr lang="en-US" sz="3600" b="1" dirty="0" err="1" smtClean="0">
                <a:effectLst/>
                <a:latin typeface="Times New Roman"/>
                <a:ea typeface="Calibri"/>
              </a:rPr>
              <a:t>có</a:t>
            </a:r>
            <a:r>
              <a:rPr lang="en-US" sz="3600" b="1" dirty="0" smtClean="0">
                <a:effectLst/>
                <a:latin typeface="Times New Roman"/>
                <a:ea typeface="Calibri"/>
              </a:rPr>
              <a:t> </a:t>
            </a:r>
            <a:r>
              <a:rPr lang="en-US" sz="3600" b="1" dirty="0" err="1" smtClean="0">
                <a:effectLst/>
                <a:latin typeface="Times New Roman"/>
                <a:ea typeface="Calibri"/>
              </a:rPr>
              <a:t>khiếu</a:t>
            </a:r>
            <a:r>
              <a:rPr lang="en-US" sz="3600" b="1" dirty="0" smtClean="0">
                <a:effectLst/>
                <a:latin typeface="Times New Roman"/>
                <a:ea typeface="Calibri"/>
              </a:rPr>
              <a:t> </a:t>
            </a:r>
            <a:r>
              <a:rPr lang="en-US" sz="3600" b="1" dirty="0" err="1" smtClean="0">
                <a:effectLst/>
                <a:latin typeface="Times New Roman"/>
                <a:ea typeface="Calibri"/>
              </a:rPr>
              <a:t>nghệ</a:t>
            </a:r>
            <a:r>
              <a:rPr lang="en-US" sz="3600" b="1" dirty="0" smtClean="0">
                <a:effectLst/>
                <a:latin typeface="Times New Roman"/>
                <a:ea typeface="Calibri"/>
              </a:rPr>
              <a:t> </a:t>
            </a:r>
            <a:r>
              <a:rPr lang="en-US" sz="3600" b="1" dirty="0" err="1" smtClean="0">
                <a:effectLst/>
                <a:latin typeface="Times New Roman"/>
                <a:ea typeface="Calibri"/>
              </a:rPr>
              <a:t>thuật</a:t>
            </a:r>
            <a:r>
              <a:rPr lang="en-US" sz="3600" b="1" dirty="0" smtClean="0">
                <a:effectLst/>
                <a:latin typeface="Times New Roman"/>
                <a:ea typeface="Calibri"/>
              </a:rPr>
              <a:t> hay </a:t>
            </a:r>
            <a:r>
              <a:rPr lang="en-US" sz="3600" b="1" dirty="0" err="1" smtClean="0">
                <a:effectLst/>
                <a:latin typeface="Times New Roman"/>
                <a:ea typeface="Calibri"/>
              </a:rPr>
              <a:t>thể</a:t>
            </a:r>
            <a:r>
              <a:rPr lang="en-US" sz="3600" b="1" dirty="0" smtClean="0">
                <a:effectLst/>
                <a:latin typeface="Times New Roman"/>
                <a:ea typeface="Calibri"/>
              </a:rPr>
              <a:t> </a:t>
            </a:r>
            <a:r>
              <a:rPr lang="en-US" sz="3600" b="1" dirty="0" err="1" smtClean="0">
                <a:effectLst/>
                <a:latin typeface="Times New Roman"/>
                <a:ea typeface="Calibri"/>
              </a:rPr>
              <a:t>thao</a:t>
            </a:r>
            <a:r>
              <a:rPr lang="en-US" sz="3600" b="1" dirty="0" smtClean="0">
                <a:effectLst/>
                <a:latin typeface="Times New Roman"/>
                <a:ea typeface="Calibri"/>
              </a:rPr>
              <a:t> </a:t>
            </a:r>
            <a:r>
              <a:rPr lang="en-US" sz="3600" b="1" dirty="0" err="1" smtClean="0">
                <a:effectLst/>
                <a:latin typeface="Times New Roman"/>
                <a:ea typeface="Calibri"/>
              </a:rPr>
              <a:t>thì</a:t>
            </a:r>
            <a:r>
              <a:rPr lang="en-US" sz="3600" b="1" dirty="0" smtClean="0">
                <a:effectLst/>
                <a:latin typeface="Times New Roman"/>
                <a:ea typeface="Calibri"/>
              </a:rPr>
              <a:t> </a:t>
            </a:r>
            <a:r>
              <a:rPr lang="en-US" sz="3600" b="1" dirty="0" err="1" smtClean="0">
                <a:effectLst/>
                <a:latin typeface="Times New Roman"/>
                <a:ea typeface="Calibri"/>
              </a:rPr>
              <a:t>không</a:t>
            </a:r>
            <a:r>
              <a:rPr lang="en-US" sz="3600" b="1" dirty="0" smtClean="0">
                <a:effectLst/>
                <a:latin typeface="Times New Roman"/>
                <a:ea typeface="Calibri"/>
              </a:rPr>
              <a:t> </a:t>
            </a:r>
            <a:r>
              <a:rPr lang="en-US" sz="3600" b="1" dirty="0" err="1" smtClean="0">
                <a:effectLst/>
                <a:latin typeface="Times New Roman"/>
                <a:ea typeface="Calibri"/>
              </a:rPr>
              <a:t>có</a:t>
            </a:r>
            <a:r>
              <a:rPr lang="en-US" sz="3600" b="1" dirty="0" smtClean="0">
                <a:effectLst/>
                <a:latin typeface="Times New Roman"/>
                <a:ea typeface="Calibri"/>
              </a:rPr>
              <a:t> </a:t>
            </a:r>
            <a:r>
              <a:rPr lang="en-US" sz="3600" b="1" dirty="0" err="1" smtClean="0">
                <a:effectLst/>
                <a:latin typeface="Times New Roman"/>
                <a:ea typeface="Calibri"/>
              </a:rPr>
              <a:t>lý</a:t>
            </a:r>
            <a:r>
              <a:rPr lang="en-US" sz="3600" b="1" dirty="0" smtClean="0">
                <a:effectLst/>
                <a:latin typeface="Times New Roman"/>
                <a:ea typeface="Calibri"/>
              </a:rPr>
              <a:t> do </a:t>
            </a:r>
            <a:r>
              <a:rPr lang="en-US" sz="3600" b="1" dirty="0" err="1" smtClean="0">
                <a:effectLst/>
                <a:latin typeface="Times New Roman"/>
                <a:ea typeface="Calibri"/>
              </a:rPr>
              <a:t>gì</a:t>
            </a:r>
            <a:r>
              <a:rPr lang="en-US" sz="3600" b="1" dirty="0" smtClean="0">
                <a:effectLst/>
                <a:latin typeface="Times New Roman"/>
                <a:ea typeface="Calibri"/>
              </a:rPr>
              <a:t> </a:t>
            </a:r>
            <a:r>
              <a:rPr lang="en-US" sz="3600" b="1" dirty="0" err="1" smtClean="0">
                <a:effectLst/>
                <a:latin typeface="Times New Roman"/>
                <a:ea typeface="Calibri"/>
              </a:rPr>
              <a:t>để</a:t>
            </a:r>
            <a:r>
              <a:rPr lang="en-US" sz="3600" b="1" dirty="0" smtClean="0">
                <a:effectLst/>
                <a:latin typeface="Times New Roman"/>
                <a:ea typeface="Calibri"/>
              </a:rPr>
              <a:t> </a:t>
            </a:r>
            <a:r>
              <a:rPr lang="en-US" sz="3600" b="1" dirty="0" err="1" smtClean="0">
                <a:effectLst/>
                <a:latin typeface="Times New Roman"/>
                <a:ea typeface="Calibri"/>
              </a:rPr>
              <a:t>bỏ</a:t>
            </a:r>
            <a:r>
              <a:rPr lang="en-US" sz="3600" b="1" dirty="0" smtClean="0">
                <a:effectLst/>
                <a:latin typeface="Times New Roman"/>
                <a:ea typeface="Calibri"/>
              </a:rPr>
              <a:t> qua </a:t>
            </a:r>
            <a:r>
              <a:rPr lang="en-US" sz="3600" b="1" dirty="0" err="1" smtClean="0">
                <a:effectLst/>
                <a:latin typeface="Times New Roman"/>
                <a:ea typeface="Calibri"/>
              </a:rPr>
              <a:t>chúng</a:t>
            </a:r>
            <a:r>
              <a:rPr lang="en-US" sz="3600" b="1" dirty="0" smtClean="0">
                <a:effectLst/>
                <a:latin typeface="Times New Roman"/>
                <a:ea typeface="Calibri"/>
              </a:rPr>
              <a:t>. </a:t>
            </a:r>
            <a:r>
              <a:rPr lang="en-US" sz="3600" b="1" dirty="0" err="1" smtClean="0">
                <a:effectLst/>
                <a:latin typeface="Times New Roman"/>
                <a:ea typeface="Calibri"/>
              </a:rPr>
              <a:t>Chính</a:t>
            </a:r>
            <a:r>
              <a:rPr lang="en-US" sz="3600" b="1" dirty="0" smtClean="0">
                <a:effectLst/>
                <a:latin typeface="Times New Roman"/>
                <a:ea typeface="Calibri"/>
              </a:rPr>
              <a:t> </a:t>
            </a:r>
            <a:r>
              <a:rPr lang="en-US" sz="3600" b="1" dirty="0" err="1" smtClean="0">
                <a:effectLst/>
                <a:latin typeface="Times New Roman"/>
                <a:ea typeface="Calibri"/>
              </a:rPr>
              <a:t>những</a:t>
            </a:r>
            <a:r>
              <a:rPr lang="en-US" sz="3600" b="1" dirty="0" smtClean="0">
                <a:effectLst/>
                <a:latin typeface="Times New Roman"/>
                <a:ea typeface="Calibri"/>
              </a:rPr>
              <a:t> </a:t>
            </a:r>
            <a:r>
              <a:rPr lang="en-US" sz="3600" b="1" dirty="0" err="1" smtClean="0">
                <a:effectLst/>
                <a:latin typeface="Times New Roman"/>
                <a:ea typeface="Calibri"/>
              </a:rPr>
              <a:t>hoạt</a:t>
            </a:r>
            <a:r>
              <a:rPr lang="en-US" sz="3600" b="1" dirty="0" smtClean="0">
                <a:effectLst/>
                <a:latin typeface="Times New Roman"/>
                <a:ea typeface="Calibri"/>
              </a:rPr>
              <a:t> </a:t>
            </a:r>
            <a:r>
              <a:rPr lang="en-US" sz="3600" b="1" dirty="0" err="1" smtClean="0">
                <a:effectLst/>
                <a:latin typeface="Times New Roman"/>
                <a:ea typeface="Calibri"/>
              </a:rPr>
              <a:t>động</a:t>
            </a:r>
            <a:r>
              <a:rPr lang="en-US" sz="3600" b="1" dirty="0" smtClean="0">
                <a:effectLst/>
                <a:latin typeface="Times New Roman"/>
                <a:ea typeface="Calibri"/>
              </a:rPr>
              <a:t> </a:t>
            </a:r>
            <a:r>
              <a:rPr lang="en-US" sz="3600" b="1" dirty="0" err="1" smtClean="0">
                <a:effectLst/>
                <a:latin typeface="Times New Roman"/>
                <a:ea typeface="Calibri"/>
              </a:rPr>
              <a:t>này</a:t>
            </a:r>
            <a:r>
              <a:rPr lang="en-US" sz="3600" b="1" dirty="0" smtClean="0">
                <a:effectLst/>
                <a:latin typeface="Times New Roman"/>
                <a:ea typeface="Calibri"/>
              </a:rPr>
              <a:t> </a:t>
            </a:r>
            <a:r>
              <a:rPr lang="en-US" sz="3600" b="1" dirty="0" err="1" smtClean="0">
                <a:effectLst/>
                <a:latin typeface="Times New Roman"/>
                <a:ea typeface="Calibri"/>
              </a:rPr>
              <a:t>sẽ</a:t>
            </a:r>
            <a:r>
              <a:rPr lang="en-US" sz="3600" b="1" dirty="0" smtClean="0">
                <a:effectLst/>
                <a:latin typeface="Times New Roman"/>
                <a:ea typeface="Calibri"/>
              </a:rPr>
              <a:t> </a:t>
            </a:r>
            <a:r>
              <a:rPr lang="en-US" sz="3600" b="1" dirty="0" err="1" smtClean="0">
                <a:effectLst/>
                <a:latin typeface="Times New Roman"/>
                <a:ea typeface="Calibri"/>
              </a:rPr>
              <a:t>giúp</a:t>
            </a:r>
            <a:r>
              <a:rPr lang="en-US" sz="3600" b="1" dirty="0" smtClean="0">
                <a:effectLst/>
                <a:latin typeface="Times New Roman"/>
                <a:ea typeface="Calibri"/>
              </a:rPr>
              <a:t> </a:t>
            </a:r>
            <a:r>
              <a:rPr lang="en-US" sz="3600" b="1" dirty="0" err="1" smtClean="0">
                <a:effectLst/>
                <a:latin typeface="Times New Roman"/>
                <a:ea typeface="Calibri"/>
              </a:rPr>
              <a:t>các</a:t>
            </a:r>
            <a:r>
              <a:rPr lang="en-US" sz="3600" b="1" dirty="0" smtClean="0">
                <a:effectLst/>
                <a:latin typeface="Times New Roman"/>
                <a:ea typeface="Calibri"/>
              </a:rPr>
              <a:t> </a:t>
            </a:r>
            <a:r>
              <a:rPr lang="en-US" sz="3600" b="1" dirty="0" err="1" smtClean="0">
                <a:effectLst/>
                <a:latin typeface="Times New Roman"/>
                <a:ea typeface="Calibri"/>
              </a:rPr>
              <a:t>em</a:t>
            </a:r>
            <a:r>
              <a:rPr lang="en-US" sz="3600" b="1" dirty="0" smtClean="0">
                <a:effectLst/>
                <a:latin typeface="Times New Roman"/>
                <a:ea typeface="Calibri"/>
              </a:rPr>
              <a:t> </a:t>
            </a:r>
            <a:r>
              <a:rPr lang="en-US" sz="3600" b="1" dirty="0" err="1" smtClean="0">
                <a:effectLst/>
                <a:latin typeface="Times New Roman"/>
                <a:ea typeface="Calibri"/>
              </a:rPr>
              <a:t>tự</a:t>
            </a:r>
            <a:r>
              <a:rPr lang="en-US" sz="3600" b="1" dirty="0" smtClean="0">
                <a:effectLst/>
                <a:latin typeface="Times New Roman"/>
                <a:ea typeface="Calibri"/>
              </a:rPr>
              <a:t> tin </a:t>
            </a:r>
            <a:r>
              <a:rPr lang="en-US" sz="3600" b="1" dirty="0" err="1" smtClean="0">
                <a:effectLst/>
                <a:latin typeface="Times New Roman"/>
                <a:ea typeface="Calibri"/>
              </a:rPr>
              <a:t>hơn</a:t>
            </a:r>
            <a:r>
              <a:rPr lang="en-US" sz="3600" b="1" dirty="0" smtClean="0">
                <a:effectLst/>
                <a:latin typeface="Times New Roman"/>
                <a:ea typeface="Calibri"/>
              </a:rPr>
              <a:t> </a:t>
            </a:r>
            <a:r>
              <a:rPr lang="en-US" sz="3600" b="1" dirty="0" err="1" smtClean="0">
                <a:effectLst/>
                <a:latin typeface="Times New Roman"/>
                <a:ea typeface="Calibri"/>
              </a:rPr>
              <a:t>rất</a:t>
            </a:r>
            <a:r>
              <a:rPr lang="en-US" sz="3600" b="1" dirty="0" smtClean="0">
                <a:effectLst/>
                <a:latin typeface="Times New Roman"/>
                <a:ea typeface="Calibri"/>
              </a:rPr>
              <a:t> </a:t>
            </a:r>
            <a:r>
              <a:rPr lang="en-US" sz="3600" b="1" dirty="0" err="1" smtClean="0">
                <a:effectLst/>
                <a:latin typeface="Times New Roman"/>
                <a:ea typeface="Calibri"/>
              </a:rPr>
              <a:t>nhiều</a:t>
            </a:r>
            <a:r>
              <a:rPr lang="en-US" sz="3600" b="1" dirty="0" smtClean="0">
                <a:effectLst/>
                <a:latin typeface="Times New Roman"/>
                <a:ea typeface="Calibri"/>
              </a:rPr>
              <a:t>. </a:t>
            </a:r>
            <a:r>
              <a:rPr lang="en-US" sz="3600" b="1" dirty="0" err="1" smtClean="0">
                <a:effectLst/>
                <a:latin typeface="Times New Roman"/>
                <a:ea typeface="Calibri"/>
              </a:rPr>
              <a:t>Hãy</a:t>
            </a:r>
            <a:r>
              <a:rPr lang="en-US" sz="3600" b="1" dirty="0" smtClean="0">
                <a:effectLst/>
                <a:latin typeface="Times New Roman"/>
                <a:ea typeface="Calibri"/>
              </a:rPr>
              <a:t> </a:t>
            </a:r>
            <a:r>
              <a:rPr lang="en-US" sz="3600" b="1" dirty="0" err="1" smtClean="0">
                <a:effectLst/>
                <a:latin typeface="Times New Roman"/>
                <a:ea typeface="Calibri"/>
              </a:rPr>
              <a:t>dành</a:t>
            </a:r>
            <a:r>
              <a:rPr lang="en-US" sz="3600" b="1" dirty="0" smtClean="0">
                <a:effectLst/>
                <a:latin typeface="Times New Roman"/>
                <a:ea typeface="Calibri"/>
              </a:rPr>
              <a:t> </a:t>
            </a:r>
            <a:r>
              <a:rPr lang="en-US" sz="3600" b="1" dirty="0" err="1" smtClean="0">
                <a:effectLst/>
                <a:latin typeface="Times New Roman"/>
                <a:ea typeface="Calibri"/>
              </a:rPr>
              <a:t>thời</a:t>
            </a:r>
            <a:r>
              <a:rPr lang="en-US" sz="3600" b="1" dirty="0" smtClean="0">
                <a:effectLst/>
                <a:latin typeface="Times New Roman"/>
                <a:ea typeface="Calibri"/>
              </a:rPr>
              <a:t> </a:t>
            </a:r>
            <a:r>
              <a:rPr lang="en-US" sz="3600" b="1" dirty="0" err="1" smtClean="0">
                <a:effectLst/>
                <a:latin typeface="Times New Roman"/>
                <a:ea typeface="Calibri"/>
              </a:rPr>
              <a:t>gian</a:t>
            </a:r>
            <a:r>
              <a:rPr lang="en-US" sz="3600" b="1" dirty="0" smtClean="0">
                <a:effectLst/>
                <a:latin typeface="Times New Roman"/>
                <a:ea typeface="Calibri"/>
              </a:rPr>
              <a:t> </a:t>
            </a:r>
            <a:r>
              <a:rPr lang="en-US" sz="3600" b="1" dirty="0" err="1" smtClean="0">
                <a:effectLst/>
                <a:latin typeface="Times New Roman"/>
                <a:ea typeface="Calibri"/>
              </a:rPr>
              <a:t>để</a:t>
            </a:r>
            <a:r>
              <a:rPr lang="en-US" sz="3600" b="1" dirty="0" smtClean="0">
                <a:effectLst/>
                <a:latin typeface="Times New Roman"/>
                <a:ea typeface="Calibri"/>
              </a:rPr>
              <a:t> </a:t>
            </a:r>
            <a:r>
              <a:rPr lang="en-US" sz="3600" b="1" dirty="0" err="1" smtClean="0">
                <a:effectLst/>
                <a:latin typeface="Times New Roman"/>
                <a:ea typeface="Calibri"/>
              </a:rPr>
              <a:t>tham</a:t>
            </a:r>
            <a:r>
              <a:rPr lang="en-US" sz="3600" b="1" dirty="0" smtClean="0">
                <a:effectLst/>
                <a:latin typeface="Times New Roman"/>
                <a:ea typeface="Calibri"/>
              </a:rPr>
              <a:t> </a:t>
            </a:r>
            <a:r>
              <a:rPr lang="en-US" sz="3600" b="1" dirty="0" err="1" smtClean="0">
                <a:effectLst/>
                <a:latin typeface="Times New Roman"/>
                <a:ea typeface="Calibri"/>
              </a:rPr>
              <a:t>gia</a:t>
            </a:r>
            <a:r>
              <a:rPr lang="en-US" sz="3600" b="1" dirty="0" smtClean="0">
                <a:effectLst/>
                <a:latin typeface="Times New Roman"/>
                <a:ea typeface="Calibri"/>
              </a:rPr>
              <a:t> </a:t>
            </a:r>
            <a:r>
              <a:rPr lang="en-US" sz="3600" b="1" dirty="0" err="1" smtClean="0">
                <a:effectLst/>
                <a:latin typeface="Times New Roman"/>
                <a:ea typeface="Calibri"/>
              </a:rPr>
              <a:t>những</a:t>
            </a:r>
            <a:r>
              <a:rPr lang="en-US" sz="3600" b="1" dirty="0" smtClean="0">
                <a:effectLst/>
                <a:latin typeface="Times New Roman"/>
                <a:ea typeface="Calibri"/>
              </a:rPr>
              <a:t> </a:t>
            </a:r>
            <a:r>
              <a:rPr lang="en-US" sz="3600" b="1" dirty="0" err="1" smtClean="0">
                <a:effectLst/>
                <a:latin typeface="Times New Roman"/>
                <a:ea typeface="Calibri"/>
              </a:rPr>
              <a:t>lớp</a:t>
            </a:r>
            <a:r>
              <a:rPr lang="en-US" sz="3600" b="1" dirty="0" smtClean="0">
                <a:effectLst/>
                <a:latin typeface="Times New Roman"/>
                <a:ea typeface="Calibri"/>
              </a:rPr>
              <a:t> </a:t>
            </a:r>
            <a:r>
              <a:rPr lang="en-US" sz="3600" b="1" dirty="0" err="1" smtClean="0">
                <a:effectLst/>
                <a:latin typeface="Times New Roman"/>
                <a:ea typeface="Calibri"/>
              </a:rPr>
              <a:t>học</a:t>
            </a:r>
            <a:r>
              <a:rPr lang="en-US" sz="3600" b="1" dirty="0" smtClean="0">
                <a:effectLst/>
                <a:latin typeface="Times New Roman"/>
                <a:ea typeface="Calibri"/>
              </a:rPr>
              <a:t> </a:t>
            </a:r>
            <a:r>
              <a:rPr lang="en-US" sz="3600" b="1" dirty="0" err="1" smtClean="0">
                <a:effectLst/>
                <a:latin typeface="Times New Roman"/>
                <a:ea typeface="Calibri"/>
              </a:rPr>
              <a:t>và</a:t>
            </a:r>
            <a:r>
              <a:rPr lang="en-US" sz="3600" b="1" dirty="0" smtClean="0">
                <a:effectLst/>
                <a:latin typeface="Times New Roman"/>
                <a:ea typeface="Calibri"/>
              </a:rPr>
              <a:t> </a:t>
            </a:r>
            <a:r>
              <a:rPr lang="en-US" sz="3600" b="1" dirty="0" err="1" smtClean="0">
                <a:effectLst/>
                <a:latin typeface="Times New Roman"/>
                <a:ea typeface="Calibri"/>
              </a:rPr>
              <a:t>có</a:t>
            </a:r>
            <a:r>
              <a:rPr lang="en-US" sz="3600" b="1" dirty="0" smtClean="0">
                <a:effectLst/>
                <a:latin typeface="Times New Roman"/>
                <a:ea typeface="Calibri"/>
              </a:rPr>
              <a:t> </a:t>
            </a:r>
            <a:r>
              <a:rPr lang="en-US" sz="3600" b="1" dirty="0" err="1" smtClean="0">
                <a:effectLst/>
                <a:latin typeface="Times New Roman"/>
                <a:ea typeface="Calibri"/>
              </a:rPr>
              <a:t>thêm</a:t>
            </a:r>
            <a:r>
              <a:rPr lang="en-US" sz="3600" b="1" dirty="0" smtClean="0">
                <a:effectLst/>
                <a:latin typeface="Times New Roman"/>
                <a:ea typeface="Calibri"/>
              </a:rPr>
              <a:t> </a:t>
            </a:r>
            <a:r>
              <a:rPr lang="en-US" sz="3600" b="1" dirty="0" err="1" smtClean="0">
                <a:effectLst/>
                <a:latin typeface="Times New Roman"/>
                <a:ea typeface="Calibri"/>
              </a:rPr>
              <a:t>cơ</a:t>
            </a:r>
            <a:r>
              <a:rPr lang="en-US" sz="3600" b="1" dirty="0" smtClean="0">
                <a:effectLst/>
                <a:latin typeface="Times New Roman"/>
                <a:ea typeface="Calibri"/>
              </a:rPr>
              <a:t> </a:t>
            </a:r>
            <a:r>
              <a:rPr lang="en-US" sz="3600" b="1" dirty="0" err="1" smtClean="0">
                <a:effectLst/>
                <a:latin typeface="Times New Roman"/>
                <a:ea typeface="Calibri"/>
              </a:rPr>
              <a:t>hội</a:t>
            </a:r>
            <a:r>
              <a:rPr lang="en-US" sz="3600" b="1" dirty="0" smtClean="0">
                <a:effectLst/>
                <a:latin typeface="Times New Roman"/>
                <a:ea typeface="Calibri"/>
              </a:rPr>
              <a:t> </a:t>
            </a:r>
            <a:r>
              <a:rPr lang="en-US" sz="3600" b="1" dirty="0" err="1" smtClean="0">
                <a:effectLst/>
                <a:latin typeface="Times New Roman"/>
                <a:ea typeface="Calibri"/>
              </a:rPr>
              <a:t>phát</a:t>
            </a:r>
            <a:r>
              <a:rPr lang="en-US" sz="3600" b="1" dirty="0" smtClean="0">
                <a:effectLst/>
                <a:latin typeface="Times New Roman"/>
                <a:ea typeface="Calibri"/>
              </a:rPr>
              <a:t> </a:t>
            </a:r>
            <a:r>
              <a:rPr lang="en-US" sz="3600" b="1" dirty="0" err="1" smtClean="0">
                <a:effectLst/>
                <a:latin typeface="Times New Roman"/>
                <a:ea typeface="Calibri"/>
              </a:rPr>
              <a:t>huy</a:t>
            </a:r>
            <a:r>
              <a:rPr lang="en-US" sz="3600" b="1" dirty="0" smtClean="0">
                <a:effectLst/>
                <a:latin typeface="Times New Roman"/>
                <a:ea typeface="Calibri"/>
              </a:rPr>
              <a:t> </a:t>
            </a:r>
            <a:r>
              <a:rPr lang="en-US" sz="3600" b="1" dirty="0" err="1" smtClean="0">
                <a:effectLst/>
                <a:latin typeface="Times New Roman"/>
                <a:ea typeface="Calibri"/>
              </a:rPr>
              <a:t>sở</a:t>
            </a:r>
            <a:r>
              <a:rPr lang="en-US" sz="3600" b="1" dirty="0" smtClean="0">
                <a:effectLst/>
                <a:latin typeface="Times New Roman"/>
                <a:ea typeface="Calibri"/>
              </a:rPr>
              <a:t> </a:t>
            </a:r>
            <a:r>
              <a:rPr lang="en-US" sz="3600" b="1" dirty="0" err="1" smtClean="0">
                <a:effectLst/>
                <a:latin typeface="Times New Roman"/>
                <a:ea typeface="Calibri"/>
              </a:rPr>
              <a:t>trường</a:t>
            </a:r>
            <a:r>
              <a:rPr lang="en-US" sz="3600" b="1" dirty="0" smtClean="0">
                <a:effectLst/>
                <a:latin typeface="Times New Roman"/>
                <a:ea typeface="Calibri"/>
              </a:rPr>
              <a:t>, </a:t>
            </a:r>
            <a:r>
              <a:rPr lang="en-US" sz="3600" b="1" dirty="0" err="1" smtClean="0">
                <a:effectLst/>
                <a:latin typeface="Times New Roman"/>
                <a:ea typeface="Calibri"/>
              </a:rPr>
              <a:t>cũng</a:t>
            </a:r>
            <a:r>
              <a:rPr lang="en-US" sz="3600" b="1" dirty="0" smtClean="0">
                <a:effectLst/>
                <a:latin typeface="Times New Roman"/>
                <a:ea typeface="Calibri"/>
              </a:rPr>
              <a:t> </a:t>
            </a:r>
            <a:r>
              <a:rPr lang="en-US" sz="3600" b="1" dirty="0" err="1" smtClean="0">
                <a:effectLst/>
                <a:latin typeface="Times New Roman"/>
                <a:ea typeface="Calibri"/>
              </a:rPr>
              <a:t>như</a:t>
            </a:r>
            <a:r>
              <a:rPr lang="en-US" sz="3600" b="1" dirty="0" smtClean="0">
                <a:effectLst/>
                <a:latin typeface="Times New Roman"/>
                <a:ea typeface="Calibri"/>
              </a:rPr>
              <a:t> </a:t>
            </a:r>
            <a:r>
              <a:rPr lang="en-US" sz="3600" b="1" dirty="0" err="1" smtClean="0">
                <a:effectLst/>
                <a:latin typeface="Times New Roman"/>
                <a:ea typeface="Calibri"/>
              </a:rPr>
              <a:t>giao</a:t>
            </a:r>
            <a:r>
              <a:rPr lang="en-US" sz="3600" b="1" dirty="0" smtClean="0">
                <a:effectLst/>
                <a:latin typeface="Times New Roman"/>
                <a:ea typeface="Calibri"/>
              </a:rPr>
              <a:t> </a:t>
            </a:r>
            <a:r>
              <a:rPr lang="en-US" sz="3600" b="1" dirty="0" err="1" smtClean="0">
                <a:effectLst/>
                <a:latin typeface="Times New Roman"/>
                <a:ea typeface="Calibri"/>
              </a:rPr>
              <a:t>lưu</a:t>
            </a:r>
            <a:r>
              <a:rPr lang="en-US" sz="3600" b="1" dirty="0" smtClean="0">
                <a:effectLst/>
                <a:latin typeface="Times New Roman"/>
                <a:ea typeface="Calibri"/>
              </a:rPr>
              <a:t> </a:t>
            </a:r>
            <a:r>
              <a:rPr lang="en-US" sz="3600" b="1" dirty="0" err="1" smtClean="0">
                <a:effectLst/>
                <a:latin typeface="Times New Roman"/>
                <a:ea typeface="Calibri"/>
              </a:rPr>
              <a:t>với</a:t>
            </a:r>
            <a:r>
              <a:rPr lang="en-US" sz="3600" b="1" dirty="0" smtClean="0">
                <a:effectLst/>
                <a:latin typeface="Times New Roman"/>
                <a:ea typeface="Calibri"/>
              </a:rPr>
              <a:t> </a:t>
            </a:r>
            <a:r>
              <a:rPr lang="en-US" sz="3600" b="1" dirty="0" err="1" smtClean="0">
                <a:effectLst/>
                <a:latin typeface="Times New Roman"/>
                <a:ea typeface="Calibri"/>
              </a:rPr>
              <a:t>những</a:t>
            </a:r>
            <a:r>
              <a:rPr lang="en-US" sz="3600" b="1" dirty="0" smtClean="0">
                <a:effectLst/>
                <a:latin typeface="Times New Roman"/>
                <a:ea typeface="Calibri"/>
              </a:rPr>
              <a:t> </a:t>
            </a:r>
            <a:r>
              <a:rPr lang="en-US" sz="3600" b="1" dirty="0" err="1" smtClean="0">
                <a:effectLst/>
                <a:latin typeface="Times New Roman"/>
                <a:ea typeface="Calibri"/>
              </a:rPr>
              <a:t>người</a:t>
            </a:r>
            <a:r>
              <a:rPr lang="en-US" sz="3600" b="1" dirty="0" smtClean="0">
                <a:effectLst/>
                <a:latin typeface="Times New Roman"/>
                <a:ea typeface="Calibri"/>
              </a:rPr>
              <a:t> </a:t>
            </a:r>
            <a:r>
              <a:rPr lang="en-US" sz="3600" b="1" dirty="0" err="1" smtClean="0">
                <a:effectLst/>
                <a:latin typeface="Times New Roman"/>
                <a:ea typeface="Calibri"/>
              </a:rPr>
              <a:t>cùng</a:t>
            </a:r>
            <a:r>
              <a:rPr lang="en-US" sz="3600" b="1" dirty="0" smtClean="0">
                <a:effectLst/>
                <a:latin typeface="Times New Roman"/>
                <a:ea typeface="Calibri"/>
              </a:rPr>
              <a:t> </a:t>
            </a:r>
            <a:r>
              <a:rPr lang="en-US" sz="3600" b="1" dirty="0" err="1" smtClean="0">
                <a:effectLst/>
                <a:latin typeface="Times New Roman"/>
                <a:ea typeface="Calibri"/>
              </a:rPr>
              <a:t>sở</a:t>
            </a:r>
            <a:r>
              <a:rPr lang="en-US" sz="3600" b="1" dirty="0" smtClean="0">
                <a:effectLst/>
                <a:latin typeface="Times New Roman"/>
                <a:ea typeface="Calibri"/>
              </a:rPr>
              <a:t> </a:t>
            </a:r>
            <a:r>
              <a:rPr lang="en-US" sz="3600" b="1" dirty="0" err="1" smtClean="0">
                <a:effectLst/>
                <a:latin typeface="Times New Roman"/>
                <a:ea typeface="Calibri"/>
              </a:rPr>
              <a:t>thích</a:t>
            </a:r>
            <a:r>
              <a:rPr lang="en-US" sz="3600" b="1" dirty="0" smtClean="0">
                <a:effectLst/>
                <a:latin typeface="Times New Roman"/>
                <a:ea typeface="Calibri"/>
              </a:rPr>
              <a:t>. </a:t>
            </a:r>
            <a:r>
              <a:rPr lang="en-US" sz="3600" b="1" dirty="0" err="1" smtClean="0">
                <a:effectLst/>
                <a:latin typeface="Times New Roman"/>
                <a:ea typeface="Calibri"/>
              </a:rPr>
              <a:t>Các</a:t>
            </a:r>
            <a:r>
              <a:rPr lang="en-US" sz="3600" b="1" dirty="0" smtClean="0">
                <a:effectLst/>
                <a:latin typeface="Times New Roman"/>
                <a:ea typeface="Calibri"/>
              </a:rPr>
              <a:t> </a:t>
            </a:r>
            <a:r>
              <a:rPr lang="en-US" sz="3600" b="1" dirty="0" err="1" smtClean="0">
                <a:effectLst/>
                <a:latin typeface="Times New Roman"/>
                <a:ea typeface="Calibri"/>
              </a:rPr>
              <a:t>em</a:t>
            </a:r>
            <a:r>
              <a:rPr lang="en-US" sz="3600" b="1" dirty="0" smtClean="0">
                <a:effectLst/>
                <a:latin typeface="Times New Roman"/>
                <a:ea typeface="Calibri"/>
              </a:rPr>
              <a:t> </a:t>
            </a:r>
            <a:r>
              <a:rPr lang="en-US" sz="3600" b="1" dirty="0" err="1" smtClean="0">
                <a:effectLst/>
                <a:latin typeface="Times New Roman"/>
                <a:ea typeface="Calibri"/>
              </a:rPr>
              <a:t>sẽ</a:t>
            </a:r>
            <a:r>
              <a:rPr lang="en-US" sz="3600" b="1" dirty="0" smtClean="0">
                <a:effectLst/>
                <a:latin typeface="Times New Roman"/>
                <a:ea typeface="Calibri"/>
              </a:rPr>
              <a:t> </a:t>
            </a:r>
            <a:r>
              <a:rPr lang="en-US" sz="3600" b="1" dirty="0" err="1" smtClean="0">
                <a:effectLst/>
                <a:latin typeface="Times New Roman"/>
                <a:ea typeface="Calibri"/>
              </a:rPr>
              <a:t>thấy</a:t>
            </a:r>
            <a:r>
              <a:rPr lang="en-US" sz="3600" b="1" dirty="0" smtClean="0">
                <a:effectLst/>
                <a:latin typeface="Times New Roman"/>
                <a:ea typeface="Calibri"/>
              </a:rPr>
              <a:t> </a:t>
            </a:r>
            <a:r>
              <a:rPr lang="en-US" sz="3600" b="1" dirty="0" err="1" smtClean="0">
                <a:effectLst/>
                <a:latin typeface="Times New Roman"/>
                <a:ea typeface="Calibri"/>
              </a:rPr>
              <a:t>mình</a:t>
            </a:r>
            <a:r>
              <a:rPr lang="en-US" sz="3600" b="1" dirty="0" smtClean="0">
                <a:effectLst/>
                <a:latin typeface="Times New Roman"/>
                <a:ea typeface="Calibri"/>
              </a:rPr>
              <a:t> </a:t>
            </a:r>
            <a:r>
              <a:rPr lang="en-US" sz="3600" b="1" dirty="0" err="1" smtClean="0">
                <a:effectLst/>
                <a:latin typeface="Times New Roman"/>
                <a:ea typeface="Calibri"/>
              </a:rPr>
              <a:t>mạnh</a:t>
            </a:r>
            <a:r>
              <a:rPr lang="en-US" sz="3600" b="1" dirty="0" smtClean="0">
                <a:effectLst/>
                <a:latin typeface="Times New Roman"/>
                <a:ea typeface="Calibri"/>
              </a:rPr>
              <a:t> </a:t>
            </a:r>
            <a:r>
              <a:rPr lang="en-US" sz="3600" b="1" dirty="0" err="1" smtClean="0">
                <a:effectLst/>
                <a:latin typeface="Times New Roman"/>
                <a:ea typeface="Calibri"/>
              </a:rPr>
              <a:t>dạn</a:t>
            </a:r>
            <a:r>
              <a:rPr lang="en-US" sz="3600" b="1" dirty="0" smtClean="0">
                <a:effectLst/>
                <a:latin typeface="Times New Roman"/>
                <a:ea typeface="Calibri"/>
              </a:rPr>
              <a:t> </a:t>
            </a:r>
            <a:r>
              <a:rPr lang="en-US" sz="3600" b="1" dirty="0" err="1" smtClean="0">
                <a:effectLst/>
                <a:latin typeface="Times New Roman"/>
                <a:ea typeface="Calibri"/>
              </a:rPr>
              <a:t>hơn</a:t>
            </a:r>
            <a:r>
              <a:rPr lang="en-US" sz="3600" b="1" dirty="0" smtClean="0">
                <a:effectLst/>
                <a:latin typeface="Times New Roman"/>
                <a:ea typeface="Calibri"/>
              </a:rPr>
              <a:t> </a:t>
            </a:r>
            <a:r>
              <a:rPr lang="en-US" sz="3600" b="1" dirty="0" err="1" smtClean="0">
                <a:effectLst/>
                <a:latin typeface="Times New Roman"/>
                <a:ea typeface="Calibri"/>
              </a:rPr>
              <a:t>trước</a:t>
            </a:r>
            <a:r>
              <a:rPr lang="en-US" sz="3600" b="1" dirty="0" smtClean="0">
                <a:effectLst/>
                <a:latin typeface="Times New Roman"/>
                <a:ea typeface="Calibri"/>
              </a:rPr>
              <a:t> </a:t>
            </a:r>
            <a:r>
              <a:rPr lang="en-US" sz="3600" b="1" dirty="0" err="1" smtClean="0">
                <a:effectLst/>
                <a:latin typeface="Times New Roman"/>
                <a:ea typeface="Calibri"/>
              </a:rPr>
              <a:t>rất</a:t>
            </a:r>
            <a:r>
              <a:rPr lang="en-US" sz="3600" b="1" dirty="0" smtClean="0">
                <a:effectLst/>
                <a:latin typeface="Times New Roman"/>
                <a:ea typeface="Calibri"/>
              </a:rPr>
              <a:t> </a:t>
            </a:r>
            <a:r>
              <a:rPr lang="en-US" sz="3600" b="1" dirty="0" err="1" smtClean="0">
                <a:effectLst/>
                <a:latin typeface="Times New Roman"/>
                <a:ea typeface="Calibri"/>
              </a:rPr>
              <a:t>nhiều</a:t>
            </a:r>
            <a:r>
              <a:rPr lang="en-US" sz="3600" b="1" dirty="0" smtClean="0">
                <a:effectLst/>
                <a:latin typeface="Times New Roman"/>
                <a:ea typeface="Calibri"/>
              </a:rPr>
              <a:t> </a:t>
            </a:r>
            <a:r>
              <a:rPr lang="en-US" sz="3600" b="1" dirty="0" err="1" smtClean="0">
                <a:effectLst/>
                <a:latin typeface="Times New Roman"/>
                <a:ea typeface="Calibri"/>
              </a:rPr>
              <a:t>đấy</a:t>
            </a:r>
            <a:r>
              <a:rPr lang="en-US" sz="3600" b="1" dirty="0" smtClean="0">
                <a:effectLst/>
                <a:latin typeface="Times New Roman"/>
                <a:ea typeface="Calibri"/>
              </a:rPr>
              <a:t>. </a:t>
            </a:r>
            <a:endParaRPr lang="en-GB" sz="3600" b="1" dirty="0"/>
          </a:p>
        </p:txBody>
      </p:sp>
    </p:spTree>
    <p:extLst>
      <p:ext uri="{BB962C8B-B14F-4D97-AF65-F5344CB8AC3E}">
        <p14:creationId xmlns:p14="http://schemas.microsoft.com/office/powerpoint/2010/main" val="377155864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9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07916" y="1153887"/>
            <a:ext cx="12814572" cy="6252756"/>
            <a:chOff x="0" y="0"/>
            <a:chExt cx="4218789" cy="18830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18789" cy="1883033"/>
            </a:xfrm>
            <a:custGeom>
              <a:avLst/>
              <a:gdLst/>
              <a:ahLst/>
              <a:cxnLst/>
              <a:rect l="l" t="t" r="r" b="b"/>
              <a:pathLst>
                <a:path w="4218789" h="1883033">
                  <a:moveTo>
                    <a:pt x="24649" y="0"/>
                  </a:moveTo>
                  <a:lnTo>
                    <a:pt x="4194140" y="0"/>
                  </a:lnTo>
                  <a:cubicBezTo>
                    <a:pt x="4200677" y="0"/>
                    <a:pt x="4206947" y="2597"/>
                    <a:pt x="4211569" y="7220"/>
                  </a:cubicBezTo>
                  <a:cubicBezTo>
                    <a:pt x="4216192" y="11842"/>
                    <a:pt x="4218789" y="18112"/>
                    <a:pt x="4218789" y="24649"/>
                  </a:cubicBezTo>
                  <a:lnTo>
                    <a:pt x="4218789" y="1858384"/>
                  </a:lnTo>
                  <a:cubicBezTo>
                    <a:pt x="4218789" y="1864921"/>
                    <a:pt x="4216192" y="1871191"/>
                    <a:pt x="4211569" y="1875813"/>
                  </a:cubicBezTo>
                  <a:cubicBezTo>
                    <a:pt x="4206947" y="1880436"/>
                    <a:pt x="4200677" y="1883033"/>
                    <a:pt x="4194140" y="1883033"/>
                  </a:cubicBezTo>
                  <a:lnTo>
                    <a:pt x="24649" y="1883033"/>
                  </a:lnTo>
                  <a:cubicBezTo>
                    <a:pt x="18112" y="1883033"/>
                    <a:pt x="11842" y="1880436"/>
                    <a:pt x="7220" y="1875813"/>
                  </a:cubicBezTo>
                  <a:cubicBezTo>
                    <a:pt x="2597" y="1871191"/>
                    <a:pt x="0" y="1864921"/>
                    <a:pt x="0" y="1858384"/>
                  </a:cubicBezTo>
                  <a:lnTo>
                    <a:pt x="0" y="24649"/>
                  </a:lnTo>
                  <a:cubicBezTo>
                    <a:pt x="0" y="18112"/>
                    <a:pt x="2597" y="11842"/>
                    <a:pt x="7220" y="7220"/>
                  </a:cubicBezTo>
                  <a:cubicBezTo>
                    <a:pt x="11842" y="2597"/>
                    <a:pt x="18112" y="0"/>
                    <a:pt x="24649" y="0"/>
                  </a:cubicBezTo>
                  <a:close/>
                </a:path>
              </a:pathLst>
            </a:custGeom>
            <a:solidFill>
              <a:srgbClr val="C8E4B2"/>
            </a:solidFill>
            <a:ln w="76200" cap="rnd">
              <a:solidFill>
                <a:srgbClr val="462718"/>
              </a:solidFill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0"/>
              <a:ext cx="4218789" cy="18830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81"/>
                </a:lnSpc>
              </a:pPr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47" name="Freeform 47"/>
          <p:cNvSpPr/>
          <p:nvPr/>
        </p:nvSpPr>
        <p:spPr>
          <a:xfrm rot="285056">
            <a:off x="11790471" y="1245078"/>
            <a:ext cx="1048358" cy="1035016"/>
          </a:xfrm>
          <a:custGeom>
            <a:avLst/>
            <a:gdLst/>
            <a:ahLst/>
            <a:cxnLst/>
            <a:rect l="l" t="t" r="r" b="b"/>
            <a:pathLst>
              <a:path w="1310448" h="1293770">
                <a:moveTo>
                  <a:pt x="0" y="0"/>
                </a:moveTo>
                <a:lnTo>
                  <a:pt x="1310448" y="0"/>
                </a:lnTo>
                <a:lnTo>
                  <a:pt x="1310448" y="1293769"/>
                </a:lnTo>
                <a:lnTo>
                  <a:pt x="0" y="12937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49" name="Freeform 49"/>
          <p:cNvSpPr/>
          <p:nvPr/>
        </p:nvSpPr>
        <p:spPr>
          <a:xfrm rot="-1848275">
            <a:off x="-439645" y="6844682"/>
            <a:ext cx="1850846" cy="1144159"/>
          </a:xfrm>
          <a:custGeom>
            <a:avLst/>
            <a:gdLst/>
            <a:ahLst/>
            <a:cxnLst/>
            <a:rect l="l" t="t" r="r" b="b"/>
            <a:pathLst>
              <a:path w="2313558" h="1430199">
                <a:moveTo>
                  <a:pt x="0" y="0"/>
                </a:moveTo>
                <a:lnTo>
                  <a:pt x="2313558" y="0"/>
                </a:lnTo>
                <a:lnTo>
                  <a:pt x="2313558" y="1430199"/>
                </a:lnTo>
                <a:lnTo>
                  <a:pt x="0" y="143019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50" name="Freeform 50"/>
          <p:cNvSpPr/>
          <p:nvPr/>
        </p:nvSpPr>
        <p:spPr>
          <a:xfrm flipH="1">
            <a:off x="13030063" y="1362146"/>
            <a:ext cx="2282417" cy="1410949"/>
          </a:xfrm>
          <a:custGeom>
            <a:avLst/>
            <a:gdLst/>
            <a:ahLst/>
            <a:cxnLst/>
            <a:rect l="l" t="t" r="r" b="b"/>
            <a:pathLst>
              <a:path w="2853021" h="1763686">
                <a:moveTo>
                  <a:pt x="2853021" y="0"/>
                </a:moveTo>
                <a:lnTo>
                  <a:pt x="0" y="0"/>
                </a:lnTo>
                <a:lnTo>
                  <a:pt x="0" y="1763685"/>
                </a:lnTo>
                <a:lnTo>
                  <a:pt x="2853021" y="1763685"/>
                </a:lnTo>
                <a:lnTo>
                  <a:pt x="2853021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51" name="Text 0"/>
          <p:cNvSpPr/>
          <p:nvPr/>
        </p:nvSpPr>
        <p:spPr>
          <a:xfrm>
            <a:off x="907916" y="282060"/>
            <a:ext cx="12954872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lvl="0"/>
            <a:r>
              <a:rPr lang="en-US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huy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sở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endParaRPr lang="en-GB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10343" y="1331668"/>
            <a:ext cx="78486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	</a:t>
            </a:r>
            <a:r>
              <a:rPr lang="en-US" sz="3600" b="1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Đừng</a:t>
            </a:r>
            <a:r>
              <a:rPr lang="en-US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chán</a:t>
            </a:r>
            <a:r>
              <a:rPr lang="en-US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nản</a:t>
            </a:r>
            <a:r>
              <a:rPr lang="en-US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nếu</a:t>
            </a:r>
            <a:r>
              <a:rPr lang="en-US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kết</a:t>
            </a:r>
            <a:r>
              <a:rPr lang="en-US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quả</a:t>
            </a:r>
            <a:r>
              <a:rPr lang="en-US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rèn</a:t>
            </a:r>
            <a:r>
              <a:rPr lang="en-US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luyện</a:t>
            </a:r>
            <a:r>
              <a:rPr lang="en-US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chưa</a:t>
            </a:r>
            <a:r>
              <a:rPr lang="en-US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thực</a:t>
            </a:r>
            <a:r>
              <a:rPr lang="en-US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sự</a:t>
            </a:r>
            <a:r>
              <a:rPr lang="en-US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tốt</a:t>
            </a:r>
            <a:r>
              <a:rPr lang="en-US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</a:t>
            </a:r>
            <a:r>
              <a:rPr lang="en-US" sz="3600" b="1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Các</a:t>
            </a:r>
            <a:r>
              <a:rPr lang="en-US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em</a:t>
            </a:r>
            <a:r>
              <a:rPr lang="en-US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cần</a:t>
            </a:r>
            <a:r>
              <a:rPr lang="en-US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phải</a:t>
            </a:r>
            <a:r>
              <a:rPr lang="en-US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biết</a:t>
            </a:r>
            <a:r>
              <a:rPr lang="en-US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: </a:t>
            </a:r>
            <a:r>
              <a:rPr lang="en-US" sz="3600" b="1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học</a:t>
            </a:r>
            <a:r>
              <a:rPr lang="en-US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tập</a:t>
            </a:r>
            <a:r>
              <a:rPr lang="en-US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vốn</a:t>
            </a:r>
            <a:r>
              <a:rPr lang="en-US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là</a:t>
            </a:r>
            <a:r>
              <a:rPr lang="en-US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cả</a:t>
            </a:r>
            <a:r>
              <a:rPr lang="en-US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một</a:t>
            </a:r>
            <a:r>
              <a:rPr lang="en-US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quá</a:t>
            </a:r>
            <a:r>
              <a:rPr lang="en-US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trình</a:t>
            </a:r>
            <a:r>
              <a:rPr lang="en-US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dài</a:t>
            </a:r>
            <a:r>
              <a:rPr lang="en-US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và</a:t>
            </a:r>
            <a:r>
              <a:rPr lang="en-US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thành</a:t>
            </a:r>
            <a:r>
              <a:rPr lang="en-US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công</a:t>
            </a:r>
            <a:r>
              <a:rPr lang="en-US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sẽ</a:t>
            </a:r>
            <a:r>
              <a:rPr lang="en-US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đến</a:t>
            </a:r>
            <a:r>
              <a:rPr lang="en-US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một</a:t>
            </a:r>
            <a:r>
              <a:rPr lang="en-US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cách</a:t>
            </a:r>
            <a:r>
              <a:rPr lang="en-US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từ</a:t>
            </a:r>
            <a:r>
              <a:rPr lang="en-US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từ</a:t>
            </a:r>
            <a:endParaRPr lang="en-GB" sz="2800" b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	</a:t>
            </a:r>
            <a:r>
              <a:rPr lang="en-US" sz="3600" b="1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Hãy</a:t>
            </a:r>
            <a:r>
              <a:rPr lang="en-US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trở</a:t>
            </a:r>
            <a:r>
              <a:rPr lang="en-US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thành</a:t>
            </a:r>
            <a:r>
              <a:rPr lang="en-US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hội</a:t>
            </a:r>
            <a:r>
              <a:rPr lang="en-US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viên</a:t>
            </a:r>
            <a:r>
              <a:rPr lang="en-US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trong</a:t>
            </a:r>
            <a:r>
              <a:rPr lang="en-US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những</a:t>
            </a:r>
            <a:r>
              <a:rPr lang="en-US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nhóm</a:t>
            </a:r>
            <a:r>
              <a:rPr lang="en-US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cùng</a:t>
            </a:r>
            <a:r>
              <a:rPr lang="en-US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sở</a:t>
            </a:r>
            <a:r>
              <a:rPr lang="en-US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thích</a:t>
            </a:r>
            <a:r>
              <a:rPr lang="en-US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với</a:t>
            </a:r>
            <a:r>
              <a:rPr lang="en-US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mình</a:t>
            </a:r>
            <a:r>
              <a:rPr lang="en-US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</a:t>
            </a:r>
            <a:r>
              <a:rPr lang="en-US" sz="3600" b="1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Đây</a:t>
            </a:r>
            <a:r>
              <a:rPr lang="en-US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không</a:t>
            </a:r>
            <a:r>
              <a:rPr lang="en-US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chỉ</a:t>
            </a:r>
            <a:r>
              <a:rPr lang="en-US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là</a:t>
            </a:r>
            <a:r>
              <a:rPr lang="en-US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nơi</a:t>
            </a:r>
            <a:r>
              <a:rPr lang="en-US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để</a:t>
            </a:r>
            <a:r>
              <a:rPr lang="en-US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các</a:t>
            </a:r>
            <a:r>
              <a:rPr lang="en-US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em</a:t>
            </a:r>
            <a:r>
              <a:rPr lang="en-US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chia </a:t>
            </a:r>
            <a:r>
              <a:rPr lang="en-US" sz="3600" b="1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sẻ</a:t>
            </a:r>
            <a:r>
              <a:rPr lang="en-US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</a:t>
            </a:r>
            <a:r>
              <a:rPr lang="en-US" sz="3600" b="1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kết</a:t>
            </a:r>
            <a:r>
              <a:rPr lang="en-US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nối</a:t>
            </a:r>
            <a:r>
              <a:rPr lang="en-US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niềm</a:t>
            </a:r>
            <a:r>
              <a:rPr lang="en-US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đam</a:t>
            </a:r>
            <a:r>
              <a:rPr lang="en-US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mê</a:t>
            </a:r>
            <a:r>
              <a:rPr lang="en-US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mà</a:t>
            </a:r>
            <a:r>
              <a:rPr lang="en-US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còn</a:t>
            </a:r>
            <a:r>
              <a:rPr lang="en-US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rèn</a:t>
            </a:r>
            <a:r>
              <a:rPr lang="en-US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được</a:t>
            </a:r>
            <a:r>
              <a:rPr lang="en-US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cho</a:t>
            </a:r>
            <a:r>
              <a:rPr lang="en-US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minh </a:t>
            </a:r>
            <a:r>
              <a:rPr lang="en-US" sz="3600" b="1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sự</a:t>
            </a:r>
            <a:r>
              <a:rPr lang="en-US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tự</a:t>
            </a:r>
            <a:r>
              <a:rPr lang="en-US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tin </a:t>
            </a:r>
            <a:r>
              <a:rPr lang="en-US" sz="3600" b="1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tuyệt</a:t>
            </a:r>
            <a:r>
              <a:rPr lang="en-US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vời</a:t>
            </a:r>
            <a:r>
              <a:rPr lang="en-US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nhất</a:t>
            </a:r>
            <a:r>
              <a:rPr lang="en-US" sz="36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  <a:endParaRPr lang="en-GB" sz="2800" b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006"/>
          <a:stretch/>
        </p:blipFill>
        <p:spPr>
          <a:xfrm>
            <a:off x="9100457" y="1551580"/>
            <a:ext cx="4430486" cy="51924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0404790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644254" y="769453"/>
            <a:ext cx="6386155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550"/>
              </a:lnSpc>
            </a:pPr>
            <a:r>
              <a:rPr lang="en-US" sz="4500" b="1" dirty="0">
                <a:solidFill>
                  <a:srgbClr val="0070C0"/>
                </a:solidFill>
                <a:latin typeface="Times New Roman" panose="02020603050405020304" pitchFamily="18" charset="0"/>
                <a:ea typeface="Fraunces Extra Bold" pitchFamily="34" charset="-122"/>
                <a:cs typeface="Times New Roman" panose="02020603050405020304" pitchFamily="18" charset="0"/>
              </a:rPr>
              <a:t>Tự Tin Để </a:t>
            </a:r>
            <a:r>
              <a:rPr lang="en-US" sz="4500" b="1" dirty="0" err="1">
                <a:solidFill>
                  <a:srgbClr val="0070C0"/>
                </a:solidFill>
                <a:latin typeface="Times New Roman" panose="02020603050405020304" pitchFamily="18" charset="0"/>
                <a:ea typeface="Fraunces Extra Bold" pitchFamily="34" charset="-122"/>
                <a:cs typeface="Times New Roman" panose="02020603050405020304" pitchFamily="18" charset="0"/>
              </a:rPr>
              <a:t>Thành</a:t>
            </a:r>
            <a:r>
              <a:rPr lang="en-US" sz="4500" b="1" dirty="0">
                <a:solidFill>
                  <a:srgbClr val="0070C0"/>
                </a:solidFill>
                <a:latin typeface="Times New Roman" panose="02020603050405020304" pitchFamily="18" charset="0"/>
                <a:ea typeface="Fraunces Extra Bold" pitchFamily="34" charset="-122"/>
                <a:cs typeface="Times New Roman" panose="02020603050405020304" pitchFamily="18" charset="0"/>
              </a:rPr>
              <a:t> </a:t>
            </a:r>
            <a:r>
              <a:rPr lang="en-US" sz="45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Fraunces Extra Bold" pitchFamily="34" charset="-122"/>
                <a:cs typeface="Times New Roman" panose="02020603050405020304" pitchFamily="18" charset="0"/>
              </a:rPr>
              <a:t>Công</a:t>
            </a:r>
            <a:r>
              <a:rPr lang="en-US" sz="45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Fraunces Extra Bold" pitchFamily="34" charset="-122"/>
                <a:cs typeface="Times New Roman" panose="02020603050405020304" pitchFamily="18" charset="0"/>
              </a:rPr>
              <a:t>!</a:t>
            </a:r>
            <a:endParaRPr lang="en-US" sz="45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57942" y="1789837"/>
            <a:ext cx="7315200" cy="518404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3200" b="1" dirty="0" smtClean="0">
                <a:effectLst/>
                <a:latin typeface="Times New Roman"/>
                <a:ea typeface="Calibri"/>
                <a:cs typeface="Times New Roman"/>
              </a:rPr>
              <a:t>	</a:t>
            </a:r>
            <a:r>
              <a:rPr lang="en-US" sz="3200" b="1" dirty="0" err="1" smtClean="0">
                <a:effectLst/>
                <a:latin typeface="Times New Roman"/>
                <a:ea typeface="Calibri"/>
                <a:cs typeface="Times New Roman"/>
              </a:rPr>
              <a:t>Để</a:t>
            </a:r>
            <a:r>
              <a:rPr lang="en-US" sz="3200" b="1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Times New Roman"/>
                <a:ea typeface="Calibri"/>
                <a:cs typeface="Times New Roman"/>
              </a:rPr>
              <a:t>đi</a:t>
            </a:r>
            <a:r>
              <a:rPr lang="en-US" sz="3200" b="1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Times New Roman"/>
                <a:ea typeface="Calibri"/>
                <a:cs typeface="Times New Roman"/>
              </a:rPr>
              <a:t>đến</a:t>
            </a:r>
            <a:r>
              <a:rPr lang="en-US" sz="3200" b="1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Times New Roman"/>
                <a:ea typeface="Calibri"/>
                <a:cs typeface="Times New Roman"/>
              </a:rPr>
              <a:t>thành</a:t>
            </a:r>
            <a:r>
              <a:rPr lang="en-US" sz="3200" b="1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Times New Roman"/>
                <a:ea typeface="Calibri"/>
                <a:cs typeface="Times New Roman"/>
              </a:rPr>
              <a:t>công</a:t>
            </a:r>
            <a:r>
              <a:rPr lang="en-US" sz="3200" b="1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Times New Roman"/>
                <a:ea typeface="Calibri"/>
                <a:cs typeface="Times New Roman"/>
              </a:rPr>
              <a:t>cần</a:t>
            </a:r>
            <a:r>
              <a:rPr lang="en-US" sz="3200" b="1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Times New Roman"/>
                <a:ea typeface="Calibri"/>
                <a:cs typeface="Times New Roman"/>
              </a:rPr>
              <a:t>có</a:t>
            </a:r>
            <a:r>
              <a:rPr lang="en-US" sz="3200" b="1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Times New Roman"/>
                <a:ea typeface="Calibri"/>
                <a:cs typeface="Times New Roman"/>
              </a:rPr>
              <a:t>rất</a:t>
            </a:r>
            <a:r>
              <a:rPr lang="en-US" sz="3200" b="1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Times New Roman"/>
                <a:ea typeface="Calibri"/>
                <a:cs typeface="Times New Roman"/>
              </a:rPr>
              <a:t>nhiều</a:t>
            </a:r>
            <a:r>
              <a:rPr lang="en-US" sz="3200" b="1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Times New Roman"/>
                <a:ea typeface="Calibri"/>
                <a:cs typeface="Times New Roman"/>
              </a:rPr>
              <a:t>yếu</a:t>
            </a:r>
            <a:r>
              <a:rPr lang="en-US" sz="3200" b="1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Times New Roman"/>
                <a:ea typeface="Calibri"/>
                <a:cs typeface="Times New Roman"/>
              </a:rPr>
              <a:t>tố</a:t>
            </a:r>
            <a:r>
              <a:rPr lang="en-US" sz="3200" b="1" dirty="0" smtClean="0">
                <a:effectLst/>
                <a:latin typeface="Times New Roman"/>
                <a:ea typeface="Calibri"/>
                <a:cs typeface="Times New Roman"/>
              </a:rPr>
              <a:t>, </a:t>
            </a:r>
            <a:r>
              <a:rPr lang="en-US" sz="3200" b="1" dirty="0" err="1" smtClean="0">
                <a:effectLst/>
                <a:latin typeface="Times New Roman"/>
                <a:ea typeface="Calibri"/>
                <a:cs typeface="Times New Roman"/>
              </a:rPr>
              <a:t>trong</a:t>
            </a:r>
            <a:r>
              <a:rPr lang="en-US" sz="3200" b="1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Times New Roman"/>
                <a:ea typeface="Calibri"/>
                <a:cs typeface="Times New Roman"/>
              </a:rPr>
              <a:t>đó</a:t>
            </a:r>
            <a:r>
              <a:rPr lang="en-US" sz="3200" b="1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Times New Roman"/>
                <a:ea typeface="Calibri"/>
                <a:cs typeface="Times New Roman"/>
              </a:rPr>
              <a:t>tự</a:t>
            </a:r>
            <a:r>
              <a:rPr lang="en-US" sz="3200" b="1" dirty="0" smtClean="0">
                <a:effectLst/>
                <a:latin typeface="Times New Roman"/>
                <a:ea typeface="Calibri"/>
                <a:cs typeface="Times New Roman"/>
              </a:rPr>
              <a:t> tin </a:t>
            </a:r>
            <a:r>
              <a:rPr lang="en-US" sz="3200" b="1" dirty="0" err="1" smtClean="0">
                <a:effectLst/>
                <a:latin typeface="Times New Roman"/>
                <a:ea typeface="Calibri"/>
                <a:cs typeface="Times New Roman"/>
              </a:rPr>
              <a:t>là</a:t>
            </a:r>
            <a:r>
              <a:rPr lang="en-US" sz="3200" b="1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Times New Roman"/>
                <a:ea typeface="Calibri"/>
                <a:cs typeface="Times New Roman"/>
              </a:rPr>
              <a:t>một</a:t>
            </a:r>
            <a:r>
              <a:rPr lang="en-US" sz="3200" b="1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Times New Roman"/>
                <a:ea typeface="Calibri"/>
                <a:cs typeface="Times New Roman"/>
              </a:rPr>
              <a:t>tố</a:t>
            </a:r>
            <a:r>
              <a:rPr lang="en-US" sz="3200" b="1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Times New Roman"/>
                <a:ea typeface="Calibri"/>
                <a:cs typeface="Times New Roman"/>
              </a:rPr>
              <a:t>chất</a:t>
            </a:r>
            <a:r>
              <a:rPr lang="en-US" sz="3200" b="1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Times New Roman"/>
                <a:ea typeface="Calibri"/>
                <a:cs typeface="Times New Roman"/>
              </a:rPr>
              <a:t>rất</a:t>
            </a:r>
            <a:r>
              <a:rPr lang="en-US" sz="3200" b="1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Times New Roman"/>
                <a:ea typeface="Calibri"/>
                <a:cs typeface="Times New Roman"/>
              </a:rPr>
              <a:t>quan</a:t>
            </a:r>
            <a:r>
              <a:rPr lang="en-US" sz="3200" b="1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Times New Roman"/>
                <a:ea typeface="Calibri"/>
                <a:cs typeface="Times New Roman"/>
              </a:rPr>
              <a:t>trọng</a:t>
            </a:r>
            <a:r>
              <a:rPr lang="en-US" sz="3200" b="1" dirty="0" smtClean="0">
                <a:effectLst/>
                <a:latin typeface="Times New Roman"/>
                <a:ea typeface="Calibri"/>
                <a:cs typeface="Times New Roman"/>
              </a:rPr>
              <a:t>. 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3200" b="1" dirty="0" smtClean="0">
                <a:effectLst/>
                <a:latin typeface="Times New Roman"/>
                <a:ea typeface="Calibri"/>
                <a:cs typeface="Times New Roman"/>
              </a:rPr>
              <a:t>	</a:t>
            </a:r>
            <a:r>
              <a:rPr lang="en-US" sz="3200" b="1" dirty="0" err="1" smtClean="0">
                <a:effectLst/>
                <a:latin typeface="Times New Roman"/>
                <a:ea typeface="Calibri"/>
                <a:cs typeface="Times New Roman"/>
              </a:rPr>
              <a:t>Vậy</a:t>
            </a:r>
            <a:r>
              <a:rPr lang="en-US" sz="3200" b="1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Times New Roman"/>
                <a:ea typeface="Calibri"/>
                <a:cs typeface="Times New Roman"/>
              </a:rPr>
              <a:t>nên</a:t>
            </a:r>
            <a:r>
              <a:rPr lang="en-US" sz="3200" b="1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Times New Roman"/>
                <a:ea typeface="Calibri"/>
                <a:cs typeface="Times New Roman"/>
              </a:rPr>
              <a:t>ngay</a:t>
            </a:r>
            <a:r>
              <a:rPr lang="en-US" sz="3200" b="1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Times New Roman"/>
                <a:ea typeface="Calibri"/>
                <a:cs typeface="Times New Roman"/>
              </a:rPr>
              <a:t>từ</a:t>
            </a:r>
            <a:r>
              <a:rPr lang="en-US" sz="3200" b="1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Times New Roman"/>
                <a:ea typeface="Calibri"/>
                <a:cs typeface="Times New Roman"/>
              </a:rPr>
              <a:t>khi</a:t>
            </a:r>
            <a:r>
              <a:rPr lang="en-US" sz="3200" b="1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Times New Roman"/>
                <a:ea typeface="Calibri"/>
                <a:cs typeface="Times New Roman"/>
              </a:rPr>
              <a:t>còn</a:t>
            </a:r>
            <a:r>
              <a:rPr lang="en-US" sz="3200" b="1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Times New Roman"/>
                <a:ea typeface="Calibri"/>
                <a:cs typeface="Times New Roman"/>
              </a:rPr>
              <a:t>là</a:t>
            </a:r>
            <a:r>
              <a:rPr lang="en-US" sz="3200" b="1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Times New Roman"/>
                <a:ea typeface="Calibri"/>
                <a:cs typeface="Times New Roman"/>
              </a:rPr>
              <a:t>học</a:t>
            </a:r>
            <a:r>
              <a:rPr lang="en-US" sz="3200" b="1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Times New Roman"/>
                <a:ea typeface="Calibri"/>
                <a:cs typeface="Times New Roman"/>
              </a:rPr>
              <a:t>sinh</a:t>
            </a:r>
            <a:r>
              <a:rPr lang="en-US" sz="3200" b="1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Times New Roman"/>
                <a:ea typeface="Calibri"/>
                <a:cs typeface="Times New Roman"/>
              </a:rPr>
              <a:t>ngồi</a:t>
            </a:r>
            <a:r>
              <a:rPr lang="en-US" sz="3200" b="1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Times New Roman"/>
                <a:ea typeface="Calibri"/>
                <a:cs typeface="Times New Roman"/>
              </a:rPr>
              <a:t>trên</a:t>
            </a:r>
            <a:r>
              <a:rPr lang="en-US" sz="3200" b="1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Times New Roman"/>
                <a:ea typeface="Calibri"/>
                <a:cs typeface="Times New Roman"/>
              </a:rPr>
              <a:t>ghế</a:t>
            </a:r>
            <a:r>
              <a:rPr lang="en-US" sz="3200" b="1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Times New Roman"/>
                <a:ea typeface="Calibri"/>
                <a:cs typeface="Times New Roman"/>
              </a:rPr>
              <a:t>nhà</a:t>
            </a:r>
            <a:r>
              <a:rPr lang="en-US" sz="3200" b="1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Times New Roman"/>
                <a:ea typeface="Calibri"/>
                <a:cs typeface="Times New Roman"/>
              </a:rPr>
              <a:t>trường</a:t>
            </a:r>
            <a:r>
              <a:rPr lang="en-US" sz="3200" b="1" dirty="0" smtClean="0">
                <a:effectLst/>
                <a:latin typeface="Times New Roman"/>
                <a:ea typeface="Calibri"/>
                <a:cs typeface="Times New Roman"/>
              </a:rPr>
              <a:t>, </a:t>
            </a:r>
            <a:r>
              <a:rPr lang="en-US" sz="3200" b="1" dirty="0" err="1" smtClean="0">
                <a:effectLst/>
                <a:latin typeface="Times New Roman"/>
                <a:ea typeface="Calibri"/>
                <a:cs typeface="Times New Roman"/>
              </a:rPr>
              <a:t>các</a:t>
            </a:r>
            <a:r>
              <a:rPr lang="en-US" sz="3200" b="1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Times New Roman"/>
                <a:ea typeface="Calibri"/>
                <a:cs typeface="Times New Roman"/>
              </a:rPr>
              <a:t>em</a:t>
            </a:r>
            <a:r>
              <a:rPr lang="en-US" sz="3200" b="1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Times New Roman"/>
                <a:ea typeface="Calibri"/>
                <a:cs typeface="Times New Roman"/>
              </a:rPr>
              <a:t>hãy</a:t>
            </a:r>
            <a:r>
              <a:rPr lang="en-US" sz="3200" b="1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Times New Roman"/>
                <a:ea typeface="Calibri"/>
                <a:cs typeface="Times New Roman"/>
              </a:rPr>
              <a:t>rèn</a:t>
            </a:r>
            <a:r>
              <a:rPr lang="en-US" sz="3200" b="1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Times New Roman"/>
                <a:ea typeface="Calibri"/>
                <a:cs typeface="Times New Roman"/>
              </a:rPr>
              <a:t>luyện</a:t>
            </a:r>
            <a:r>
              <a:rPr lang="en-US" sz="3200" b="1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Times New Roman"/>
                <a:ea typeface="Calibri"/>
                <a:cs typeface="Times New Roman"/>
              </a:rPr>
              <a:t>lòng</a:t>
            </a:r>
            <a:r>
              <a:rPr lang="en-US" sz="3200" b="1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Times New Roman"/>
                <a:ea typeface="Calibri"/>
                <a:cs typeface="Times New Roman"/>
              </a:rPr>
              <a:t>tự</a:t>
            </a:r>
            <a:r>
              <a:rPr lang="en-US" sz="3200" b="1" dirty="0" smtClean="0">
                <a:effectLst/>
                <a:latin typeface="Times New Roman"/>
                <a:ea typeface="Calibri"/>
                <a:cs typeface="Times New Roman"/>
              </a:rPr>
              <a:t> tin </a:t>
            </a:r>
            <a:r>
              <a:rPr lang="en-US" sz="3200" b="1" dirty="0" err="1" smtClean="0">
                <a:effectLst/>
                <a:latin typeface="Times New Roman"/>
                <a:ea typeface="Calibri"/>
                <a:cs typeface="Times New Roman"/>
              </a:rPr>
              <a:t>cho</a:t>
            </a:r>
            <a:r>
              <a:rPr lang="en-US" sz="3200" b="1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Times New Roman"/>
                <a:ea typeface="Calibri"/>
                <a:cs typeface="Times New Roman"/>
              </a:rPr>
              <a:t>mình</a:t>
            </a:r>
            <a:r>
              <a:rPr lang="en-US" sz="3200" b="1" dirty="0" smtClean="0">
                <a:effectLst/>
                <a:latin typeface="Times New Roman"/>
                <a:ea typeface="Calibri"/>
                <a:cs typeface="Times New Roman"/>
              </a:rPr>
              <a:t>, </a:t>
            </a:r>
            <a:r>
              <a:rPr lang="en-US" sz="3200" b="1" dirty="0" err="1" smtClean="0">
                <a:effectLst/>
                <a:latin typeface="Times New Roman"/>
                <a:ea typeface="Calibri"/>
                <a:cs typeface="Times New Roman"/>
              </a:rPr>
              <a:t>giúp</a:t>
            </a:r>
            <a:r>
              <a:rPr lang="en-US" sz="3200" b="1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Times New Roman"/>
                <a:ea typeface="Calibri"/>
                <a:cs typeface="Times New Roman"/>
              </a:rPr>
              <a:t>các</a:t>
            </a:r>
            <a:r>
              <a:rPr lang="en-US" sz="3200" b="1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Times New Roman"/>
                <a:ea typeface="Calibri"/>
                <a:cs typeface="Times New Roman"/>
              </a:rPr>
              <a:t>em</a:t>
            </a:r>
            <a:r>
              <a:rPr lang="en-US" sz="3200" b="1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Times New Roman"/>
                <a:ea typeface="Calibri"/>
                <a:cs typeface="Times New Roman"/>
              </a:rPr>
              <a:t>thành</a:t>
            </a:r>
            <a:r>
              <a:rPr lang="en-US" sz="3200" b="1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Times New Roman"/>
                <a:ea typeface="Calibri"/>
                <a:cs typeface="Times New Roman"/>
              </a:rPr>
              <a:t>công</a:t>
            </a:r>
            <a:r>
              <a:rPr lang="en-US" sz="3200" b="1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Times New Roman"/>
                <a:ea typeface="Calibri"/>
                <a:cs typeface="Times New Roman"/>
              </a:rPr>
              <a:t>trong</a:t>
            </a:r>
            <a:r>
              <a:rPr lang="en-US" sz="3200" b="1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Times New Roman"/>
                <a:ea typeface="Calibri"/>
                <a:cs typeface="Times New Roman"/>
              </a:rPr>
              <a:t>tương</a:t>
            </a:r>
            <a:r>
              <a:rPr lang="en-US" sz="3200" b="1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effectLst/>
                <a:latin typeface="Times New Roman"/>
                <a:ea typeface="Calibri"/>
                <a:cs typeface="Times New Roman"/>
              </a:rPr>
              <a:t>lai</a:t>
            </a:r>
            <a:r>
              <a:rPr lang="en-US" sz="3200" b="1" dirty="0" smtClean="0">
                <a:effectLst/>
                <a:latin typeface="Times New Roman"/>
                <a:ea typeface="Calibri"/>
                <a:cs typeface="Times New Roman"/>
              </a:rPr>
              <a:t>!</a:t>
            </a:r>
            <a:endParaRPr lang="en-GB" sz="2400" b="1" dirty="0"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E4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700641" y="-1376055"/>
            <a:ext cx="7022592" cy="6583680"/>
          </a:xfrm>
          <a:custGeom>
            <a:avLst/>
            <a:gdLst/>
            <a:ahLst/>
            <a:cxnLst/>
            <a:rect l="l" t="t" r="r" b="b"/>
            <a:pathLst>
              <a:path w="8778240" h="8229600">
                <a:moveTo>
                  <a:pt x="0" y="0"/>
                </a:moveTo>
                <a:lnTo>
                  <a:pt x="8778240" y="0"/>
                </a:lnTo>
                <a:lnTo>
                  <a:pt x="877824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907916" y="1686940"/>
            <a:ext cx="12814572" cy="5719713"/>
            <a:chOff x="0" y="0"/>
            <a:chExt cx="4218789" cy="18830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18789" cy="1883033"/>
            </a:xfrm>
            <a:custGeom>
              <a:avLst/>
              <a:gdLst/>
              <a:ahLst/>
              <a:cxnLst/>
              <a:rect l="l" t="t" r="r" b="b"/>
              <a:pathLst>
                <a:path w="4218789" h="1883033">
                  <a:moveTo>
                    <a:pt x="24649" y="0"/>
                  </a:moveTo>
                  <a:lnTo>
                    <a:pt x="4194140" y="0"/>
                  </a:lnTo>
                  <a:cubicBezTo>
                    <a:pt x="4200677" y="0"/>
                    <a:pt x="4206947" y="2597"/>
                    <a:pt x="4211569" y="7220"/>
                  </a:cubicBezTo>
                  <a:cubicBezTo>
                    <a:pt x="4216192" y="11842"/>
                    <a:pt x="4218789" y="18112"/>
                    <a:pt x="4218789" y="24649"/>
                  </a:cubicBezTo>
                  <a:lnTo>
                    <a:pt x="4218789" y="1858384"/>
                  </a:lnTo>
                  <a:cubicBezTo>
                    <a:pt x="4218789" y="1864921"/>
                    <a:pt x="4216192" y="1871191"/>
                    <a:pt x="4211569" y="1875813"/>
                  </a:cubicBezTo>
                  <a:cubicBezTo>
                    <a:pt x="4206947" y="1880436"/>
                    <a:pt x="4200677" y="1883033"/>
                    <a:pt x="4194140" y="1883033"/>
                  </a:cubicBezTo>
                  <a:lnTo>
                    <a:pt x="24649" y="1883033"/>
                  </a:lnTo>
                  <a:cubicBezTo>
                    <a:pt x="18112" y="1883033"/>
                    <a:pt x="11842" y="1880436"/>
                    <a:pt x="7220" y="1875813"/>
                  </a:cubicBezTo>
                  <a:cubicBezTo>
                    <a:pt x="2597" y="1871191"/>
                    <a:pt x="0" y="1864921"/>
                    <a:pt x="0" y="1858384"/>
                  </a:cubicBezTo>
                  <a:lnTo>
                    <a:pt x="0" y="24649"/>
                  </a:lnTo>
                  <a:cubicBezTo>
                    <a:pt x="0" y="18112"/>
                    <a:pt x="2597" y="11842"/>
                    <a:pt x="7220" y="7220"/>
                  </a:cubicBezTo>
                  <a:cubicBezTo>
                    <a:pt x="11842" y="2597"/>
                    <a:pt x="18112" y="0"/>
                    <a:pt x="24649" y="0"/>
                  </a:cubicBezTo>
                  <a:close/>
                </a:path>
              </a:pathLst>
            </a:custGeom>
            <a:solidFill>
              <a:srgbClr val="FCF9DA"/>
            </a:solidFill>
            <a:ln w="76200" cap="rnd">
              <a:solidFill>
                <a:srgbClr val="462718"/>
              </a:solidFill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0"/>
              <a:ext cx="4218789" cy="18830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81"/>
                </a:lnSpc>
              </a:pPr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660910" y="1256096"/>
            <a:ext cx="5055576" cy="861668"/>
            <a:chOff x="0" y="0"/>
            <a:chExt cx="1641852" cy="46086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641852" cy="460864"/>
            </a:xfrm>
            <a:custGeom>
              <a:avLst/>
              <a:gdLst/>
              <a:ahLst/>
              <a:cxnLst/>
              <a:rect l="l" t="t" r="r" b="b"/>
              <a:pathLst>
                <a:path w="1641852" h="460864">
                  <a:moveTo>
                    <a:pt x="46405" y="0"/>
                  </a:moveTo>
                  <a:lnTo>
                    <a:pt x="1595447" y="0"/>
                  </a:lnTo>
                  <a:cubicBezTo>
                    <a:pt x="1621076" y="0"/>
                    <a:pt x="1641852" y="20776"/>
                    <a:pt x="1641852" y="46405"/>
                  </a:cubicBezTo>
                  <a:lnTo>
                    <a:pt x="1641852" y="414459"/>
                  </a:lnTo>
                  <a:cubicBezTo>
                    <a:pt x="1641852" y="426766"/>
                    <a:pt x="1636963" y="438570"/>
                    <a:pt x="1628260" y="447272"/>
                  </a:cubicBezTo>
                  <a:cubicBezTo>
                    <a:pt x="1619558" y="455975"/>
                    <a:pt x="1607754" y="460864"/>
                    <a:pt x="1595447" y="460864"/>
                  </a:cubicBezTo>
                  <a:lnTo>
                    <a:pt x="46405" y="460864"/>
                  </a:lnTo>
                  <a:cubicBezTo>
                    <a:pt x="34098" y="460864"/>
                    <a:pt x="22294" y="455975"/>
                    <a:pt x="13592" y="447272"/>
                  </a:cubicBezTo>
                  <a:cubicBezTo>
                    <a:pt x="4889" y="438570"/>
                    <a:pt x="0" y="426766"/>
                    <a:pt x="0" y="414459"/>
                  </a:cubicBezTo>
                  <a:lnTo>
                    <a:pt x="0" y="46405"/>
                  </a:lnTo>
                  <a:cubicBezTo>
                    <a:pt x="0" y="34098"/>
                    <a:pt x="4889" y="22294"/>
                    <a:pt x="13592" y="13592"/>
                  </a:cubicBezTo>
                  <a:cubicBezTo>
                    <a:pt x="22294" y="4889"/>
                    <a:pt x="34098" y="0"/>
                    <a:pt x="46405" y="0"/>
                  </a:cubicBezTo>
                  <a:close/>
                </a:path>
              </a:pathLst>
            </a:custGeom>
            <a:solidFill>
              <a:srgbClr val="F1C27B"/>
            </a:solidFill>
            <a:ln w="57150" cap="rnd">
              <a:solidFill>
                <a:srgbClr val="462718"/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0"/>
              <a:ext cx="1641852" cy="4608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81"/>
                </a:lnSpc>
              </a:pPr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13" name="Freeform 13"/>
          <p:cNvSpPr/>
          <p:nvPr/>
        </p:nvSpPr>
        <p:spPr>
          <a:xfrm>
            <a:off x="12323856" y="4994165"/>
            <a:ext cx="2967193" cy="4284754"/>
          </a:xfrm>
          <a:custGeom>
            <a:avLst/>
            <a:gdLst/>
            <a:ahLst/>
            <a:cxnLst/>
            <a:rect l="l" t="t" r="r" b="b"/>
            <a:pathLst>
              <a:path w="3708991" h="5355943">
                <a:moveTo>
                  <a:pt x="0" y="0"/>
                </a:moveTo>
                <a:lnTo>
                  <a:pt x="3708990" y="0"/>
                </a:lnTo>
                <a:lnTo>
                  <a:pt x="3708990" y="5355943"/>
                </a:lnTo>
                <a:lnTo>
                  <a:pt x="0" y="535594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314949">
            <a:off x="-1423004" y="5658267"/>
            <a:ext cx="3303207" cy="4028302"/>
          </a:xfrm>
          <a:custGeom>
            <a:avLst/>
            <a:gdLst/>
            <a:ahLst/>
            <a:cxnLst/>
            <a:rect l="l" t="t" r="r" b="b"/>
            <a:pathLst>
              <a:path w="4129009" h="5035377">
                <a:moveTo>
                  <a:pt x="0" y="0"/>
                </a:moveTo>
                <a:lnTo>
                  <a:pt x="4129010" y="0"/>
                </a:lnTo>
                <a:lnTo>
                  <a:pt x="4129010" y="5035377"/>
                </a:lnTo>
                <a:lnTo>
                  <a:pt x="0" y="503537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4" name="TextBox 24"/>
          <p:cNvSpPr txBox="1"/>
          <p:nvPr/>
        </p:nvSpPr>
        <p:spPr>
          <a:xfrm>
            <a:off x="1974755" y="1441307"/>
            <a:ext cx="4534902" cy="4744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74"/>
              </a:lnSpc>
            </a:pPr>
            <a:r>
              <a:rPr lang="en-US" sz="3200" b="1" dirty="0" err="1">
                <a:solidFill>
                  <a:srgbClr val="1B1B1B"/>
                </a:solidFill>
                <a:latin typeface="Times New Roman" panose="02020603050405020304" pitchFamily="18" charset="0"/>
                <a:ea typeface="More Sugar"/>
                <a:cs typeface="Times New Roman" panose="02020603050405020304" pitchFamily="18" charset="0"/>
                <a:sym typeface="More Sugar"/>
              </a:rPr>
              <a:t>Kỹ</a:t>
            </a:r>
            <a:r>
              <a:rPr lang="en-US" sz="3200" b="1" dirty="0">
                <a:solidFill>
                  <a:srgbClr val="1B1B1B"/>
                </a:solidFill>
                <a:latin typeface="Times New Roman" panose="02020603050405020304" pitchFamily="18" charset="0"/>
                <a:ea typeface="More Sugar"/>
                <a:cs typeface="Times New Roman" panose="02020603050405020304" pitchFamily="18" charset="0"/>
                <a:sym typeface="More Sugar"/>
              </a:rPr>
              <a:t> </a:t>
            </a:r>
            <a:r>
              <a:rPr lang="en-US" sz="3200" b="1" dirty="0" err="1">
                <a:solidFill>
                  <a:srgbClr val="1B1B1B"/>
                </a:solidFill>
                <a:latin typeface="Times New Roman" panose="02020603050405020304" pitchFamily="18" charset="0"/>
                <a:ea typeface="More Sugar"/>
                <a:cs typeface="Times New Roman" panose="02020603050405020304" pitchFamily="18" charset="0"/>
                <a:sym typeface="More Sugar"/>
              </a:rPr>
              <a:t>năng</a:t>
            </a:r>
            <a:r>
              <a:rPr lang="en-US" sz="3200" b="1" dirty="0">
                <a:solidFill>
                  <a:srgbClr val="1B1B1B"/>
                </a:solidFill>
                <a:latin typeface="Times New Roman" panose="02020603050405020304" pitchFamily="18" charset="0"/>
                <a:ea typeface="More Sugar"/>
                <a:cs typeface="Times New Roman" panose="02020603050405020304" pitchFamily="18" charset="0"/>
                <a:sym typeface="More Sugar"/>
              </a:rPr>
              <a:t> </a:t>
            </a:r>
            <a:r>
              <a:rPr lang="en-US" sz="3200" b="1" dirty="0" err="1">
                <a:solidFill>
                  <a:srgbClr val="1B1B1B"/>
                </a:solidFill>
                <a:latin typeface="Times New Roman" panose="02020603050405020304" pitchFamily="18" charset="0"/>
                <a:ea typeface="More Sugar"/>
                <a:cs typeface="Times New Roman" panose="02020603050405020304" pitchFamily="18" charset="0"/>
                <a:sym typeface="More Sugar"/>
              </a:rPr>
              <a:t>thể</a:t>
            </a:r>
            <a:r>
              <a:rPr lang="en-US" sz="3200" b="1" dirty="0">
                <a:solidFill>
                  <a:srgbClr val="1B1B1B"/>
                </a:solidFill>
                <a:latin typeface="Times New Roman" panose="02020603050405020304" pitchFamily="18" charset="0"/>
                <a:ea typeface="More Sugar"/>
                <a:cs typeface="Times New Roman" panose="02020603050405020304" pitchFamily="18" charset="0"/>
                <a:sym typeface="More Sugar"/>
              </a:rPr>
              <a:t> </a:t>
            </a:r>
            <a:r>
              <a:rPr lang="en-US" sz="3200" b="1" dirty="0" err="1">
                <a:solidFill>
                  <a:srgbClr val="1B1B1B"/>
                </a:solidFill>
                <a:latin typeface="Times New Roman" panose="02020603050405020304" pitchFamily="18" charset="0"/>
                <a:ea typeface="More Sugar"/>
                <a:cs typeface="Times New Roman" panose="02020603050405020304" pitchFamily="18" charset="0"/>
                <a:sym typeface="More Sugar"/>
              </a:rPr>
              <a:t>hiện</a:t>
            </a:r>
            <a:r>
              <a:rPr lang="en-US" sz="3200" b="1" dirty="0">
                <a:solidFill>
                  <a:srgbClr val="1B1B1B"/>
                </a:solidFill>
                <a:latin typeface="Times New Roman" panose="02020603050405020304" pitchFamily="18" charset="0"/>
                <a:ea typeface="More Sugar"/>
                <a:cs typeface="Times New Roman" panose="02020603050405020304" pitchFamily="18" charset="0"/>
                <a:sym typeface="More Sugar"/>
              </a:rPr>
              <a:t> </a:t>
            </a:r>
            <a:r>
              <a:rPr lang="en-US" sz="3200" b="1" dirty="0" err="1">
                <a:solidFill>
                  <a:srgbClr val="1B1B1B"/>
                </a:solidFill>
                <a:latin typeface="Times New Roman" panose="02020603050405020304" pitchFamily="18" charset="0"/>
                <a:ea typeface="More Sugar"/>
                <a:cs typeface="Times New Roman" panose="02020603050405020304" pitchFamily="18" charset="0"/>
                <a:sym typeface="More Sugar"/>
              </a:rPr>
              <a:t>sự</a:t>
            </a:r>
            <a:r>
              <a:rPr lang="en-US" sz="3200" b="1" dirty="0">
                <a:solidFill>
                  <a:srgbClr val="1B1B1B"/>
                </a:solidFill>
                <a:latin typeface="Times New Roman" panose="02020603050405020304" pitchFamily="18" charset="0"/>
                <a:ea typeface="More Sugar"/>
                <a:cs typeface="Times New Roman" panose="02020603050405020304" pitchFamily="18" charset="0"/>
                <a:sym typeface="More Sugar"/>
              </a:rPr>
              <a:t> </a:t>
            </a:r>
            <a:r>
              <a:rPr lang="en-US" sz="3200" b="1" dirty="0" err="1">
                <a:solidFill>
                  <a:srgbClr val="1B1B1B"/>
                </a:solidFill>
                <a:latin typeface="Times New Roman" panose="02020603050405020304" pitchFamily="18" charset="0"/>
                <a:ea typeface="More Sugar"/>
                <a:cs typeface="Times New Roman" panose="02020603050405020304" pitchFamily="18" charset="0"/>
                <a:sym typeface="More Sugar"/>
              </a:rPr>
              <a:t>tự</a:t>
            </a:r>
            <a:r>
              <a:rPr lang="en-US" sz="3200" b="1" dirty="0">
                <a:solidFill>
                  <a:srgbClr val="1B1B1B"/>
                </a:solidFill>
                <a:latin typeface="Times New Roman" panose="02020603050405020304" pitchFamily="18" charset="0"/>
                <a:ea typeface="More Sugar"/>
                <a:cs typeface="Times New Roman" panose="02020603050405020304" pitchFamily="18" charset="0"/>
                <a:sym typeface="More Sugar"/>
              </a:rPr>
              <a:t> tin</a:t>
            </a:r>
            <a:endParaRPr lang="en-US" sz="3200" b="1" dirty="0">
              <a:solidFill>
                <a:srgbClr val="1B1B1B"/>
              </a:solidFill>
              <a:latin typeface="Times New Roman" panose="02020603050405020304" pitchFamily="18" charset="0"/>
              <a:ea typeface="More Sugar"/>
              <a:cs typeface="Times New Roman" panose="02020603050405020304" pitchFamily="18" charset="0"/>
              <a:sym typeface="More Sugar"/>
            </a:endParaRPr>
          </a:p>
        </p:txBody>
      </p:sp>
      <p:sp>
        <p:nvSpPr>
          <p:cNvPr id="26" name="Freeform 26"/>
          <p:cNvSpPr/>
          <p:nvPr/>
        </p:nvSpPr>
        <p:spPr>
          <a:xfrm rot="285056">
            <a:off x="412702" y="268918"/>
            <a:ext cx="647942" cy="639694"/>
          </a:xfrm>
          <a:custGeom>
            <a:avLst/>
            <a:gdLst/>
            <a:ahLst/>
            <a:cxnLst/>
            <a:rect l="l" t="t" r="r" b="b"/>
            <a:pathLst>
              <a:path w="809927" h="799618">
                <a:moveTo>
                  <a:pt x="0" y="0"/>
                </a:moveTo>
                <a:lnTo>
                  <a:pt x="809927" y="0"/>
                </a:lnTo>
                <a:lnTo>
                  <a:pt x="809927" y="799619"/>
                </a:lnTo>
                <a:lnTo>
                  <a:pt x="0" y="79961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05"/>
          <a:stretch/>
        </p:blipFill>
        <p:spPr bwMode="auto">
          <a:xfrm>
            <a:off x="8457072" y="1706344"/>
            <a:ext cx="5271102" cy="57003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Text 1"/>
          <p:cNvSpPr/>
          <p:nvPr/>
        </p:nvSpPr>
        <p:spPr>
          <a:xfrm>
            <a:off x="1110341" y="2094798"/>
            <a:ext cx="7107238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57200" indent="-457200" algn="just">
              <a:lnSpc>
                <a:spcPct val="150000"/>
              </a:lnSpc>
              <a:buFontTx/>
              <a:buChar char="-"/>
            </a:pPr>
            <a:r>
              <a:rPr lang="en-US" sz="2800" b="1" dirty="0" err="1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Tự</a:t>
            </a:r>
            <a:r>
              <a:rPr lang="en-US" sz="28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tin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ea typeface="Calibri"/>
                <a:cs typeface="Times New Roman"/>
              </a:rPr>
              <a:t>là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ea typeface="Calibri"/>
                <a:cs typeface="Times New Roman"/>
              </a:rPr>
              <a:t>có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ea typeface="Calibri"/>
                <a:cs typeface="Times New Roman"/>
              </a:rPr>
              <a:t>niềm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 tin </a:t>
            </a:r>
            <a:r>
              <a:rPr lang="en-US" sz="2800" b="1" dirty="0" err="1">
                <a:latin typeface="Times New Roman"/>
                <a:ea typeface="Calibri"/>
                <a:cs typeface="Times New Roman"/>
              </a:rPr>
              <a:t>vào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ea typeface="Calibri"/>
                <a:cs typeface="Times New Roman"/>
              </a:rPr>
              <a:t>bản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ea typeface="Calibri"/>
                <a:cs typeface="Times New Roman"/>
              </a:rPr>
              <a:t>thân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; </a:t>
            </a:r>
            <a:r>
              <a:rPr lang="en-US" sz="2800" b="1" dirty="0" err="1">
                <a:latin typeface="Times New Roman"/>
                <a:ea typeface="Calibri"/>
                <a:cs typeface="Times New Roman"/>
              </a:rPr>
              <a:t>tự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ea typeface="Calibri"/>
                <a:cs typeface="Times New Roman"/>
              </a:rPr>
              <a:t>hài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ea typeface="Calibri"/>
                <a:cs typeface="Times New Roman"/>
              </a:rPr>
              <a:t>lòng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ea typeface="Calibri"/>
                <a:cs typeface="Times New Roman"/>
              </a:rPr>
              <a:t>với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ea typeface="Calibri"/>
                <a:cs typeface="Times New Roman"/>
              </a:rPr>
              <a:t>bản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ea typeface="Calibri"/>
                <a:cs typeface="Times New Roman"/>
              </a:rPr>
              <a:t>thân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; tin </a:t>
            </a:r>
            <a:r>
              <a:rPr lang="en-US" sz="2800" b="1" dirty="0" err="1">
                <a:latin typeface="Times New Roman"/>
                <a:ea typeface="Calibri"/>
                <a:cs typeface="Times New Roman"/>
              </a:rPr>
              <a:t>rằng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ea typeface="Calibri"/>
                <a:cs typeface="Times New Roman"/>
              </a:rPr>
              <a:t>mình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ea typeface="Calibri"/>
                <a:cs typeface="Times New Roman"/>
              </a:rPr>
              <a:t>có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ea typeface="Calibri"/>
                <a:cs typeface="Times New Roman"/>
              </a:rPr>
              <a:t>thể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ea typeface="Calibri"/>
                <a:cs typeface="Times New Roman"/>
              </a:rPr>
              <a:t>trở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ea typeface="Calibri"/>
                <a:cs typeface="Times New Roman"/>
              </a:rPr>
              <a:t>thành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ea typeface="Calibri"/>
                <a:cs typeface="Times New Roman"/>
              </a:rPr>
              <a:t>một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ea typeface="Calibri"/>
                <a:cs typeface="Times New Roman"/>
              </a:rPr>
              <a:t>người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ea typeface="Calibri"/>
                <a:cs typeface="Times New Roman"/>
              </a:rPr>
              <a:t>có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ea typeface="Calibri"/>
                <a:cs typeface="Times New Roman"/>
              </a:rPr>
              <a:t>ích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ea typeface="Calibri"/>
                <a:cs typeface="Times New Roman"/>
              </a:rPr>
              <a:t>và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ea typeface="Calibri"/>
                <a:cs typeface="Times New Roman"/>
              </a:rPr>
              <a:t>tích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ea typeface="Calibri"/>
                <a:cs typeface="Times New Roman"/>
              </a:rPr>
              <a:t>cực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, </a:t>
            </a:r>
            <a:r>
              <a:rPr lang="en-US" sz="2800" b="1" dirty="0" err="1">
                <a:latin typeface="Times New Roman"/>
                <a:ea typeface="Calibri"/>
                <a:cs typeface="Times New Roman"/>
              </a:rPr>
              <a:t>có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ea typeface="Calibri"/>
                <a:cs typeface="Times New Roman"/>
              </a:rPr>
              <a:t>niềm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 tin </a:t>
            </a:r>
            <a:r>
              <a:rPr lang="en-US" sz="2800" b="1" dirty="0" err="1">
                <a:latin typeface="Times New Roman"/>
                <a:ea typeface="Calibri"/>
                <a:cs typeface="Times New Roman"/>
              </a:rPr>
              <a:t>về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ea typeface="Calibri"/>
                <a:cs typeface="Times New Roman"/>
              </a:rPr>
              <a:t>tương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ea typeface="Calibri"/>
                <a:cs typeface="Times New Roman"/>
              </a:rPr>
              <a:t>lai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, </a:t>
            </a:r>
            <a:r>
              <a:rPr lang="en-US" sz="2800" b="1" dirty="0" err="1">
                <a:latin typeface="Times New Roman"/>
                <a:ea typeface="Calibri"/>
                <a:cs typeface="Times New Roman"/>
              </a:rPr>
              <a:t>cảm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ea typeface="Calibri"/>
                <a:cs typeface="Times New Roman"/>
              </a:rPr>
              <a:t>thấy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ea typeface="Calibri"/>
                <a:cs typeface="Times New Roman"/>
              </a:rPr>
              <a:t>có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ea typeface="Calibri"/>
                <a:cs typeface="Times New Roman"/>
              </a:rPr>
              <a:t>nghị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ea typeface="Calibri"/>
                <a:cs typeface="Times New Roman"/>
              </a:rPr>
              <a:t>lực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ea typeface="Calibri"/>
                <a:cs typeface="Times New Roman"/>
              </a:rPr>
              <a:t>để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ea typeface="Calibri"/>
                <a:cs typeface="Times New Roman"/>
              </a:rPr>
              <a:t>hoàn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ea typeface="Calibri"/>
                <a:cs typeface="Times New Roman"/>
              </a:rPr>
              <a:t>thành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ea typeface="Calibri"/>
                <a:cs typeface="Times New Roman"/>
              </a:rPr>
              <a:t>các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ea typeface="Calibri"/>
                <a:cs typeface="Times New Roman"/>
              </a:rPr>
              <a:t>nhiệm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ea typeface="Calibri"/>
                <a:cs typeface="Times New Roman"/>
              </a:rPr>
              <a:t>vụ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. </a:t>
            </a:r>
          </a:p>
          <a:p>
            <a:pPr marL="457200" indent="-457200" algn="just">
              <a:lnSpc>
                <a:spcPct val="150000"/>
              </a:lnSpc>
              <a:buFontTx/>
              <a:buChar char="-"/>
            </a:pPr>
            <a:r>
              <a:rPr lang="en-US" sz="2800" b="1" dirty="0" err="1">
                <a:latin typeface="Times New Roman"/>
                <a:ea typeface="Calibri"/>
                <a:cs typeface="Times New Roman"/>
              </a:rPr>
              <a:t>Tuy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ea typeface="Calibri"/>
                <a:cs typeface="Times New Roman"/>
              </a:rPr>
              <a:t>nhiên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ea typeface="Calibri"/>
                <a:cs typeface="Times New Roman"/>
              </a:rPr>
              <a:t>cần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ea typeface="Calibri"/>
                <a:cs typeface="Times New Roman"/>
              </a:rPr>
              <a:t>phải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ea typeface="Calibri"/>
                <a:cs typeface="Times New Roman"/>
              </a:rPr>
              <a:t>rõ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ea typeface="Calibri"/>
                <a:cs typeface="Times New Roman"/>
              </a:rPr>
              <a:t>tự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 tin </a:t>
            </a:r>
            <a:r>
              <a:rPr lang="en-US" sz="2800" b="1" dirty="0" err="1">
                <a:latin typeface="Times New Roman"/>
                <a:ea typeface="Calibri"/>
                <a:cs typeface="Times New Roman"/>
              </a:rPr>
              <a:t>với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ea typeface="Calibri"/>
                <a:cs typeface="Times New Roman"/>
              </a:rPr>
              <a:t>tự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ea typeface="Calibri"/>
                <a:cs typeface="Times New Roman"/>
              </a:rPr>
              <a:t>cao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. </a:t>
            </a:r>
            <a:r>
              <a:rPr lang="en-US" sz="2800" b="1" dirty="0" err="1">
                <a:latin typeface="Times New Roman"/>
                <a:ea typeface="Calibri"/>
                <a:cs typeface="Times New Roman"/>
              </a:rPr>
              <a:t>Chính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ea typeface="Calibri"/>
                <a:cs typeface="Times New Roman"/>
              </a:rPr>
              <a:t>vì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ea typeface="Calibri"/>
                <a:cs typeface="Times New Roman"/>
              </a:rPr>
              <a:t>thế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ea typeface="Calibri"/>
                <a:cs typeface="Times New Roman"/>
              </a:rPr>
              <a:t>cần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ea typeface="Calibri"/>
                <a:cs typeface="Times New Roman"/>
              </a:rPr>
              <a:t>phải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ea typeface="Calibri"/>
                <a:cs typeface="Times New Roman"/>
              </a:rPr>
              <a:t>rèn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ea typeface="Calibri"/>
                <a:cs typeface="Times New Roman"/>
              </a:rPr>
              <a:t>luyện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ea typeface="Calibri"/>
                <a:cs typeface="Times New Roman"/>
              </a:rPr>
              <a:t>kỹ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ea typeface="Calibri"/>
                <a:cs typeface="Times New Roman"/>
              </a:rPr>
              <a:t>năng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ea typeface="Calibri"/>
                <a:cs typeface="Times New Roman"/>
              </a:rPr>
              <a:t>thể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ea typeface="Calibri"/>
                <a:cs typeface="Times New Roman"/>
              </a:rPr>
              <a:t>hiện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ea typeface="Calibri"/>
                <a:cs typeface="Times New Roman"/>
              </a:rPr>
              <a:t>sự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ea typeface="Calibri"/>
                <a:cs typeface="Times New Roman"/>
              </a:rPr>
              <a:t>tự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 tin </a:t>
            </a:r>
            <a:r>
              <a:rPr lang="en-US" sz="2800" b="1" dirty="0" err="1">
                <a:latin typeface="Times New Roman"/>
                <a:ea typeface="Calibri"/>
                <a:cs typeface="Times New Roman"/>
              </a:rPr>
              <a:t>để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ea typeface="Calibri"/>
                <a:cs typeface="Times New Roman"/>
              </a:rPr>
              <a:t>tránh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ea typeface="Calibri"/>
                <a:cs typeface="Times New Roman"/>
              </a:rPr>
              <a:t>tự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ea typeface="Calibri"/>
                <a:cs typeface="Times New Roman"/>
              </a:rPr>
              <a:t>cao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.</a:t>
            </a:r>
            <a:endParaRPr lang="en-GB" sz="2000" b="1" dirty="0">
              <a:ea typeface="Calibri"/>
              <a:cs typeface="Times New Roman"/>
            </a:endParaRPr>
          </a:p>
        </p:txBody>
      </p:sp>
      <p:sp>
        <p:nvSpPr>
          <p:cNvPr id="29" name="Freeform 29"/>
          <p:cNvSpPr/>
          <p:nvPr/>
        </p:nvSpPr>
        <p:spPr>
          <a:xfrm rot="-5894438">
            <a:off x="8931799" y="343116"/>
            <a:ext cx="1537691" cy="2642374"/>
          </a:xfrm>
          <a:custGeom>
            <a:avLst/>
            <a:gdLst/>
            <a:ahLst/>
            <a:cxnLst/>
            <a:rect l="l" t="t" r="r" b="b"/>
            <a:pathLst>
              <a:path w="1922114" h="3302968">
                <a:moveTo>
                  <a:pt x="0" y="0"/>
                </a:moveTo>
                <a:lnTo>
                  <a:pt x="1922114" y="0"/>
                </a:lnTo>
                <a:lnTo>
                  <a:pt x="1922114" y="3302969"/>
                </a:lnTo>
                <a:lnTo>
                  <a:pt x="0" y="3302969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12213376" y="2614579"/>
            <a:ext cx="594449" cy="586883"/>
          </a:xfrm>
          <a:custGeom>
            <a:avLst/>
            <a:gdLst/>
            <a:ahLst/>
            <a:cxnLst/>
            <a:rect l="l" t="t" r="r" b="b"/>
            <a:pathLst>
              <a:path w="743061" h="733604">
                <a:moveTo>
                  <a:pt x="0" y="0"/>
                </a:moveTo>
                <a:lnTo>
                  <a:pt x="743061" y="0"/>
                </a:lnTo>
                <a:lnTo>
                  <a:pt x="743061" y="733604"/>
                </a:lnTo>
                <a:lnTo>
                  <a:pt x="0" y="73360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56306069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E4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680827" y="-1404999"/>
            <a:ext cx="7022592" cy="6583680"/>
          </a:xfrm>
          <a:custGeom>
            <a:avLst/>
            <a:gdLst/>
            <a:ahLst/>
            <a:cxnLst/>
            <a:rect l="l" t="t" r="r" b="b"/>
            <a:pathLst>
              <a:path w="8778240" h="8229600">
                <a:moveTo>
                  <a:pt x="0" y="0"/>
                </a:moveTo>
                <a:lnTo>
                  <a:pt x="8778240" y="0"/>
                </a:lnTo>
                <a:lnTo>
                  <a:pt x="877824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907916" y="1686940"/>
            <a:ext cx="12814572" cy="5719713"/>
            <a:chOff x="0" y="0"/>
            <a:chExt cx="4218789" cy="18830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18789" cy="1883033"/>
            </a:xfrm>
            <a:custGeom>
              <a:avLst/>
              <a:gdLst/>
              <a:ahLst/>
              <a:cxnLst/>
              <a:rect l="l" t="t" r="r" b="b"/>
              <a:pathLst>
                <a:path w="4218789" h="1883033">
                  <a:moveTo>
                    <a:pt x="24649" y="0"/>
                  </a:moveTo>
                  <a:lnTo>
                    <a:pt x="4194140" y="0"/>
                  </a:lnTo>
                  <a:cubicBezTo>
                    <a:pt x="4200677" y="0"/>
                    <a:pt x="4206947" y="2597"/>
                    <a:pt x="4211569" y="7220"/>
                  </a:cubicBezTo>
                  <a:cubicBezTo>
                    <a:pt x="4216192" y="11842"/>
                    <a:pt x="4218789" y="18112"/>
                    <a:pt x="4218789" y="24649"/>
                  </a:cubicBezTo>
                  <a:lnTo>
                    <a:pt x="4218789" y="1858384"/>
                  </a:lnTo>
                  <a:cubicBezTo>
                    <a:pt x="4218789" y="1864921"/>
                    <a:pt x="4216192" y="1871191"/>
                    <a:pt x="4211569" y="1875813"/>
                  </a:cubicBezTo>
                  <a:cubicBezTo>
                    <a:pt x="4206947" y="1880436"/>
                    <a:pt x="4200677" y="1883033"/>
                    <a:pt x="4194140" y="1883033"/>
                  </a:cubicBezTo>
                  <a:lnTo>
                    <a:pt x="24649" y="1883033"/>
                  </a:lnTo>
                  <a:cubicBezTo>
                    <a:pt x="18112" y="1883033"/>
                    <a:pt x="11842" y="1880436"/>
                    <a:pt x="7220" y="1875813"/>
                  </a:cubicBezTo>
                  <a:cubicBezTo>
                    <a:pt x="2597" y="1871191"/>
                    <a:pt x="0" y="1864921"/>
                    <a:pt x="0" y="1858384"/>
                  </a:cubicBezTo>
                  <a:lnTo>
                    <a:pt x="0" y="24649"/>
                  </a:lnTo>
                  <a:cubicBezTo>
                    <a:pt x="0" y="18112"/>
                    <a:pt x="2597" y="11842"/>
                    <a:pt x="7220" y="7220"/>
                  </a:cubicBezTo>
                  <a:cubicBezTo>
                    <a:pt x="11842" y="2597"/>
                    <a:pt x="18112" y="0"/>
                    <a:pt x="24649" y="0"/>
                  </a:cubicBezTo>
                  <a:close/>
                </a:path>
              </a:pathLst>
            </a:custGeom>
            <a:solidFill>
              <a:srgbClr val="FCF9DA"/>
            </a:solidFill>
            <a:ln w="76200" cap="rnd">
              <a:solidFill>
                <a:srgbClr val="462718"/>
              </a:solidFill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0"/>
              <a:ext cx="4218789" cy="18830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81"/>
                </a:lnSpc>
              </a:pPr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660910" y="1256096"/>
            <a:ext cx="5055576" cy="861668"/>
            <a:chOff x="0" y="0"/>
            <a:chExt cx="1641852" cy="46086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641852" cy="460864"/>
            </a:xfrm>
            <a:custGeom>
              <a:avLst/>
              <a:gdLst/>
              <a:ahLst/>
              <a:cxnLst/>
              <a:rect l="l" t="t" r="r" b="b"/>
              <a:pathLst>
                <a:path w="1641852" h="460864">
                  <a:moveTo>
                    <a:pt x="46405" y="0"/>
                  </a:moveTo>
                  <a:lnTo>
                    <a:pt x="1595447" y="0"/>
                  </a:lnTo>
                  <a:cubicBezTo>
                    <a:pt x="1621076" y="0"/>
                    <a:pt x="1641852" y="20776"/>
                    <a:pt x="1641852" y="46405"/>
                  </a:cubicBezTo>
                  <a:lnTo>
                    <a:pt x="1641852" y="414459"/>
                  </a:lnTo>
                  <a:cubicBezTo>
                    <a:pt x="1641852" y="426766"/>
                    <a:pt x="1636963" y="438570"/>
                    <a:pt x="1628260" y="447272"/>
                  </a:cubicBezTo>
                  <a:cubicBezTo>
                    <a:pt x="1619558" y="455975"/>
                    <a:pt x="1607754" y="460864"/>
                    <a:pt x="1595447" y="460864"/>
                  </a:cubicBezTo>
                  <a:lnTo>
                    <a:pt x="46405" y="460864"/>
                  </a:lnTo>
                  <a:cubicBezTo>
                    <a:pt x="34098" y="460864"/>
                    <a:pt x="22294" y="455975"/>
                    <a:pt x="13592" y="447272"/>
                  </a:cubicBezTo>
                  <a:cubicBezTo>
                    <a:pt x="4889" y="438570"/>
                    <a:pt x="0" y="426766"/>
                    <a:pt x="0" y="414459"/>
                  </a:cubicBezTo>
                  <a:lnTo>
                    <a:pt x="0" y="46405"/>
                  </a:lnTo>
                  <a:cubicBezTo>
                    <a:pt x="0" y="34098"/>
                    <a:pt x="4889" y="22294"/>
                    <a:pt x="13592" y="13592"/>
                  </a:cubicBezTo>
                  <a:cubicBezTo>
                    <a:pt x="22294" y="4889"/>
                    <a:pt x="34098" y="0"/>
                    <a:pt x="46405" y="0"/>
                  </a:cubicBezTo>
                  <a:close/>
                </a:path>
              </a:pathLst>
            </a:custGeom>
            <a:solidFill>
              <a:srgbClr val="F1C27B"/>
            </a:solidFill>
            <a:ln w="57150" cap="rnd">
              <a:solidFill>
                <a:srgbClr val="462718"/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0"/>
              <a:ext cx="1641852" cy="4608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81"/>
                </a:lnSpc>
              </a:pPr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13" name="Freeform 13"/>
          <p:cNvSpPr/>
          <p:nvPr/>
        </p:nvSpPr>
        <p:spPr>
          <a:xfrm>
            <a:off x="12323856" y="4994165"/>
            <a:ext cx="2967193" cy="4284754"/>
          </a:xfrm>
          <a:custGeom>
            <a:avLst/>
            <a:gdLst/>
            <a:ahLst/>
            <a:cxnLst/>
            <a:rect l="l" t="t" r="r" b="b"/>
            <a:pathLst>
              <a:path w="3708991" h="5355943">
                <a:moveTo>
                  <a:pt x="0" y="0"/>
                </a:moveTo>
                <a:lnTo>
                  <a:pt x="3708990" y="0"/>
                </a:lnTo>
                <a:lnTo>
                  <a:pt x="3708990" y="5355943"/>
                </a:lnTo>
                <a:lnTo>
                  <a:pt x="0" y="535594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314949">
            <a:off x="-1819636" y="5658265"/>
            <a:ext cx="3303207" cy="4028302"/>
          </a:xfrm>
          <a:custGeom>
            <a:avLst/>
            <a:gdLst/>
            <a:ahLst/>
            <a:cxnLst/>
            <a:rect l="l" t="t" r="r" b="b"/>
            <a:pathLst>
              <a:path w="4129009" h="5035377">
                <a:moveTo>
                  <a:pt x="0" y="0"/>
                </a:moveTo>
                <a:lnTo>
                  <a:pt x="4129010" y="0"/>
                </a:lnTo>
                <a:lnTo>
                  <a:pt x="4129010" y="5035377"/>
                </a:lnTo>
                <a:lnTo>
                  <a:pt x="0" y="503537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4" name="TextBox 24"/>
          <p:cNvSpPr txBox="1"/>
          <p:nvPr/>
        </p:nvSpPr>
        <p:spPr>
          <a:xfrm>
            <a:off x="1974755" y="1441307"/>
            <a:ext cx="4534902" cy="4744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74"/>
              </a:lnSpc>
            </a:pPr>
            <a:r>
              <a:rPr lang="en-US" sz="3200" b="1" dirty="0" err="1">
                <a:solidFill>
                  <a:srgbClr val="1B1B1B"/>
                </a:solidFill>
                <a:latin typeface="Times New Roman" panose="02020603050405020304" pitchFamily="18" charset="0"/>
                <a:ea typeface="More Sugar"/>
                <a:cs typeface="Times New Roman" panose="02020603050405020304" pitchFamily="18" charset="0"/>
                <a:sym typeface="More Sugar"/>
              </a:rPr>
              <a:t>Kỹ</a:t>
            </a:r>
            <a:r>
              <a:rPr lang="en-US" sz="3200" b="1" dirty="0">
                <a:solidFill>
                  <a:srgbClr val="1B1B1B"/>
                </a:solidFill>
                <a:latin typeface="Times New Roman" panose="02020603050405020304" pitchFamily="18" charset="0"/>
                <a:ea typeface="More Sugar"/>
                <a:cs typeface="Times New Roman" panose="02020603050405020304" pitchFamily="18" charset="0"/>
                <a:sym typeface="More Sugar"/>
              </a:rPr>
              <a:t> </a:t>
            </a:r>
            <a:r>
              <a:rPr lang="en-US" sz="3200" b="1" dirty="0" err="1">
                <a:solidFill>
                  <a:srgbClr val="1B1B1B"/>
                </a:solidFill>
                <a:latin typeface="Times New Roman" panose="02020603050405020304" pitchFamily="18" charset="0"/>
                <a:ea typeface="More Sugar"/>
                <a:cs typeface="Times New Roman" panose="02020603050405020304" pitchFamily="18" charset="0"/>
                <a:sym typeface="More Sugar"/>
              </a:rPr>
              <a:t>năng</a:t>
            </a:r>
            <a:r>
              <a:rPr lang="en-US" sz="3200" b="1" dirty="0">
                <a:solidFill>
                  <a:srgbClr val="1B1B1B"/>
                </a:solidFill>
                <a:latin typeface="Times New Roman" panose="02020603050405020304" pitchFamily="18" charset="0"/>
                <a:ea typeface="More Sugar"/>
                <a:cs typeface="Times New Roman" panose="02020603050405020304" pitchFamily="18" charset="0"/>
                <a:sym typeface="More Sugar"/>
              </a:rPr>
              <a:t> </a:t>
            </a:r>
            <a:r>
              <a:rPr lang="en-US" sz="3200" b="1" dirty="0" err="1">
                <a:solidFill>
                  <a:srgbClr val="1B1B1B"/>
                </a:solidFill>
                <a:latin typeface="Times New Roman" panose="02020603050405020304" pitchFamily="18" charset="0"/>
                <a:ea typeface="More Sugar"/>
                <a:cs typeface="Times New Roman" panose="02020603050405020304" pitchFamily="18" charset="0"/>
                <a:sym typeface="More Sugar"/>
              </a:rPr>
              <a:t>thể</a:t>
            </a:r>
            <a:r>
              <a:rPr lang="en-US" sz="3200" b="1" dirty="0">
                <a:solidFill>
                  <a:srgbClr val="1B1B1B"/>
                </a:solidFill>
                <a:latin typeface="Times New Roman" panose="02020603050405020304" pitchFamily="18" charset="0"/>
                <a:ea typeface="More Sugar"/>
                <a:cs typeface="Times New Roman" panose="02020603050405020304" pitchFamily="18" charset="0"/>
                <a:sym typeface="More Sugar"/>
              </a:rPr>
              <a:t> </a:t>
            </a:r>
            <a:r>
              <a:rPr lang="en-US" sz="3200" b="1" dirty="0" err="1">
                <a:solidFill>
                  <a:srgbClr val="1B1B1B"/>
                </a:solidFill>
                <a:latin typeface="Times New Roman" panose="02020603050405020304" pitchFamily="18" charset="0"/>
                <a:ea typeface="More Sugar"/>
                <a:cs typeface="Times New Roman" panose="02020603050405020304" pitchFamily="18" charset="0"/>
                <a:sym typeface="More Sugar"/>
              </a:rPr>
              <a:t>hiện</a:t>
            </a:r>
            <a:r>
              <a:rPr lang="en-US" sz="3200" b="1" dirty="0">
                <a:solidFill>
                  <a:srgbClr val="1B1B1B"/>
                </a:solidFill>
                <a:latin typeface="Times New Roman" panose="02020603050405020304" pitchFamily="18" charset="0"/>
                <a:ea typeface="More Sugar"/>
                <a:cs typeface="Times New Roman" panose="02020603050405020304" pitchFamily="18" charset="0"/>
                <a:sym typeface="More Sugar"/>
              </a:rPr>
              <a:t> </a:t>
            </a:r>
            <a:r>
              <a:rPr lang="en-US" sz="3200" b="1" dirty="0" err="1">
                <a:solidFill>
                  <a:srgbClr val="1B1B1B"/>
                </a:solidFill>
                <a:latin typeface="Times New Roman" panose="02020603050405020304" pitchFamily="18" charset="0"/>
                <a:ea typeface="More Sugar"/>
                <a:cs typeface="Times New Roman" panose="02020603050405020304" pitchFamily="18" charset="0"/>
                <a:sym typeface="More Sugar"/>
              </a:rPr>
              <a:t>sự</a:t>
            </a:r>
            <a:r>
              <a:rPr lang="en-US" sz="3200" b="1" dirty="0">
                <a:solidFill>
                  <a:srgbClr val="1B1B1B"/>
                </a:solidFill>
                <a:latin typeface="Times New Roman" panose="02020603050405020304" pitchFamily="18" charset="0"/>
                <a:ea typeface="More Sugar"/>
                <a:cs typeface="Times New Roman" panose="02020603050405020304" pitchFamily="18" charset="0"/>
                <a:sym typeface="More Sugar"/>
              </a:rPr>
              <a:t> </a:t>
            </a:r>
            <a:r>
              <a:rPr lang="en-US" sz="3200" b="1" dirty="0" err="1">
                <a:solidFill>
                  <a:srgbClr val="1B1B1B"/>
                </a:solidFill>
                <a:latin typeface="Times New Roman" panose="02020603050405020304" pitchFamily="18" charset="0"/>
                <a:ea typeface="More Sugar"/>
                <a:cs typeface="Times New Roman" panose="02020603050405020304" pitchFamily="18" charset="0"/>
                <a:sym typeface="More Sugar"/>
              </a:rPr>
              <a:t>tự</a:t>
            </a:r>
            <a:r>
              <a:rPr lang="en-US" sz="3200" b="1" dirty="0">
                <a:solidFill>
                  <a:srgbClr val="1B1B1B"/>
                </a:solidFill>
                <a:latin typeface="Times New Roman" panose="02020603050405020304" pitchFamily="18" charset="0"/>
                <a:ea typeface="More Sugar"/>
                <a:cs typeface="Times New Roman" panose="02020603050405020304" pitchFamily="18" charset="0"/>
                <a:sym typeface="More Sugar"/>
              </a:rPr>
              <a:t> tin</a:t>
            </a:r>
            <a:endParaRPr lang="en-US" sz="3200" b="1" dirty="0">
              <a:solidFill>
                <a:srgbClr val="1B1B1B"/>
              </a:solidFill>
              <a:latin typeface="Times New Roman" panose="02020603050405020304" pitchFamily="18" charset="0"/>
              <a:ea typeface="More Sugar"/>
              <a:cs typeface="Times New Roman" panose="02020603050405020304" pitchFamily="18" charset="0"/>
              <a:sym typeface="More Sugar"/>
            </a:endParaRPr>
          </a:p>
        </p:txBody>
      </p:sp>
      <p:sp>
        <p:nvSpPr>
          <p:cNvPr id="26" name="Freeform 26"/>
          <p:cNvSpPr/>
          <p:nvPr/>
        </p:nvSpPr>
        <p:spPr>
          <a:xfrm rot="285056">
            <a:off x="412702" y="268918"/>
            <a:ext cx="647942" cy="639694"/>
          </a:xfrm>
          <a:custGeom>
            <a:avLst/>
            <a:gdLst/>
            <a:ahLst/>
            <a:cxnLst/>
            <a:rect l="l" t="t" r="r" b="b"/>
            <a:pathLst>
              <a:path w="809927" h="799618">
                <a:moveTo>
                  <a:pt x="0" y="0"/>
                </a:moveTo>
                <a:lnTo>
                  <a:pt x="809927" y="0"/>
                </a:lnTo>
                <a:lnTo>
                  <a:pt x="809927" y="799619"/>
                </a:lnTo>
                <a:lnTo>
                  <a:pt x="0" y="79961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7" name="Freeform 27"/>
          <p:cNvSpPr/>
          <p:nvPr/>
        </p:nvSpPr>
        <p:spPr>
          <a:xfrm>
            <a:off x="12597687" y="2296471"/>
            <a:ext cx="594449" cy="586883"/>
          </a:xfrm>
          <a:custGeom>
            <a:avLst/>
            <a:gdLst/>
            <a:ahLst/>
            <a:cxnLst/>
            <a:rect l="l" t="t" r="r" b="b"/>
            <a:pathLst>
              <a:path w="743061" h="733604">
                <a:moveTo>
                  <a:pt x="0" y="0"/>
                </a:moveTo>
                <a:lnTo>
                  <a:pt x="743061" y="0"/>
                </a:lnTo>
                <a:lnTo>
                  <a:pt x="743061" y="733604"/>
                </a:lnTo>
                <a:lnTo>
                  <a:pt x="0" y="73360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31" name="Text 1"/>
          <p:cNvSpPr/>
          <p:nvPr/>
        </p:nvSpPr>
        <p:spPr>
          <a:xfrm>
            <a:off x="1110341" y="2094798"/>
            <a:ext cx="7107238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just">
              <a:lnSpc>
                <a:spcPct val="150000"/>
              </a:lnSpc>
            </a:pPr>
            <a:endParaRPr lang="en-GB" sz="2000" b="1" dirty="0">
              <a:solidFill>
                <a:srgbClr val="0070C0"/>
              </a:solidFill>
              <a:ea typeface="Calibri"/>
              <a:cs typeface="Times New Roman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07794" y="2165850"/>
            <a:ext cx="7315200" cy="5078313"/>
          </a:xfrm>
          <a:prstGeom prst="rect">
            <a:avLst/>
          </a:prstGeom>
        </p:spPr>
        <p:txBody>
          <a:bodyPr lIns="91440" tIns="45720" rIns="91440" bIns="4572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>
                <a:latin typeface="Times New Roman"/>
                <a:ea typeface="Calibri"/>
                <a:cs typeface="Times New Roman"/>
              </a:rPr>
              <a:t>-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Kỹ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năng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thể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hiện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sự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tự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 tin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giúp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cá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nhân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giao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tiếp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hiệu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quả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hơn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,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mạnh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dạn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bày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tỏ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suy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nghĩ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và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 ý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kiến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của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mình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,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quyết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đoán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trong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việc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ra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quyết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định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và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giải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quyết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vấn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đề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,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thể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hiện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sự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kiên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định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,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đồng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thời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cũng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giúp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người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đó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có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suy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nghĩ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tích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cực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và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lạc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quan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trong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cuộc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sống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.</a:t>
            </a:r>
            <a:endParaRPr lang="en-GB" b="1" dirty="0">
              <a:ea typeface="Calibri"/>
              <a:cs typeface="Times New Roman"/>
            </a:endParaRPr>
          </a:p>
          <a:p>
            <a:pPr algn="just">
              <a:lnSpc>
                <a:spcPct val="150000"/>
              </a:lnSpc>
            </a:pPr>
            <a:r>
              <a:rPr lang="en-US" sz="2400" b="1" dirty="0">
                <a:latin typeface="Times New Roman"/>
                <a:ea typeface="Calibri"/>
                <a:cs typeface="Times New Roman"/>
              </a:rPr>
              <a:t>-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Kỹ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năng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thể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hiện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sự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tự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 tin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là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yếu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tố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cần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thiết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trong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giao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tiếp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,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thương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lượng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,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ra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quyết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định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,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đảm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nhận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trách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nhiệm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.</a:t>
            </a:r>
            <a:endParaRPr lang="en-GB" b="1" dirty="0">
              <a:ea typeface="Calibri"/>
              <a:cs typeface="Times New Roman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39" b="13802"/>
          <a:stretch/>
        </p:blipFill>
        <p:spPr>
          <a:xfrm>
            <a:off x="8599504" y="2285585"/>
            <a:ext cx="5253617" cy="448017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9" name="Freeform 29"/>
          <p:cNvSpPr/>
          <p:nvPr/>
        </p:nvSpPr>
        <p:spPr>
          <a:xfrm rot="-5894438">
            <a:off x="8931799" y="343116"/>
            <a:ext cx="1537691" cy="2642374"/>
          </a:xfrm>
          <a:custGeom>
            <a:avLst/>
            <a:gdLst/>
            <a:ahLst/>
            <a:cxnLst/>
            <a:rect l="l" t="t" r="r" b="b"/>
            <a:pathLst>
              <a:path w="1922114" h="3302968">
                <a:moveTo>
                  <a:pt x="0" y="0"/>
                </a:moveTo>
                <a:lnTo>
                  <a:pt x="1922114" y="0"/>
                </a:lnTo>
                <a:lnTo>
                  <a:pt x="1922114" y="3302969"/>
                </a:lnTo>
                <a:lnTo>
                  <a:pt x="0" y="3302969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7492268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E4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680827" y="-1404999"/>
            <a:ext cx="7022592" cy="6583680"/>
          </a:xfrm>
          <a:custGeom>
            <a:avLst/>
            <a:gdLst/>
            <a:ahLst/>
            <a:cxnLst/>
            <a:rect l="l" t="t" r="r" b="b"/>
            <a:pathLst>
              <a:path w="8778240" h="8229600">
                <a:moveTo>
                  <a:pt x="0" y="0"/>
                </a:moveTo>
                <a:lnTo>
                  <a:pt x="8778240" y="0"/>
                </a:lnTo>
                <a:lnTo>
                  <a:pt x="877824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907916" y="1686940"/>
            <a:ext cx="12814572" cy="5719713"/>
            <a:chOff x="0" y="0"/>
            <a:chExt cx="4218789" cy="18830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18789" cy="1883033"/>
            </a:xfrm>
            <a:custGeom>
              <a:avLst/>
              <a:gdLst/>
              <a:ahLst/>
              <a:cxnLst/>
              <a:rect l="l" t="t" r="r" b="b"/>
              <a:pathLst>
                <a:path w="4218789" h="1883033">
                  <a:moveTo>
                    <a:pt x="24649" y="0"/>
                  </a:moveTo>
                  <a:lnTo>
                    <a:pt x="4194140" y="0"/>
                  </a:lnTo>
                  <a:cubicBezTo>
                    <a:pt x="4200677" y="0"/>
                    <a:pt x="4206947" y="2597"/>
                    <a:pt x="4211569" y="7220"/>
                  </a:cubicBezTo>
                  <a:cubicBezTo>
                    <a:pt x="4216192" y="11842"/>
                    <a:pt x="4218789" y="18112"/>
                    <a:pt x="4218789" y="24649"/>
                  </a:cubicBezTo>
                  <a:lnTo>
                    <a:pt x="4218789" y="1858384"/>
                  </a:lnTo>
                  <a:cubicBezTo>
                    <a:pt x="4218789" y="1864921"/>
                    <a:pt x="4216192" y="1871191"/>
                    <a:pt x="4211569" y="1875813"/>
                  </a:cubicBezTo>
                  <a:cubicBezTo>
                    <a:pt x="4206947" y="1880436"/>
                    <a:pt x="4200677" y="1883033"/>
                    <a:pt x="4194140" y="1883033"/>
                  </a:cubicBezTo>
                  <a:lnTo>
                    <a:pt x="24649" y="1883033"/>
                  </a:lnTo>
                  <a:cubicBezTo>
                    <a:pt x="18112" y="1883033"/>
                    <a:pt x="11842" y="1880436"/>
                    <a:pt x="7220" y="1875813"/>
                  </a:cubicBezTo>
                  <a:cubicBezTo>
                    <a:pt x="2597" y="1871191"/>
                    <a:pt x="0" y="1864921"/>
                    <a:pt x="0" y="1858384"/>
                  </a:cubicBezTo>
                  <a:lnTo>
                    <a:pt x="0" y="24649"/>
                  </a:lnTo>
                  <a:cubicBezTo>
                    <a:pt x="0" y="18112"/>
                    <a:pt x="2597" y="11842"/>
                    <a:pt x="7220" y="7220"/>
                  </a:cubicBezTo>
                  <a:cubicBezTo>
                    <a:pt x="11842" y="2597"/>
                    <a:pt x="18112" y="0"/>
                    <a:pt x="24649" y="0"/>
                  </a:cubicBezTo>
                  <a:close/>
                </a:path>
              </a:pathLst>
            </a:custGeom>
            <a:solidFill>
              <a:srgbClr val="FCF9DA"/>
            </a:solidFill>
            <a:ln w="76200" cap="rnd">
              <a:solidFill>
                <a:srgbClr val="462718"/>
              </a:solidFill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0"/>
              <a:ext cx="4218789" cy="18830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81"/>
                </a:lnSpc>
              </a:pPr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660910" y="1256096"/>
            <a:ext cx="5055576" cy="861668"/>
            <a:chOff x="0" y="0"/>
            <a:chExt cx="1641852" cy="46086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641852" cy="460864"/>
            </a:xfrm>
            <a:custGeom>
              <a:avLst/>
              <a:gdLst/>
              <a:ahLst/>
              <a:cxnLst/>
              <a:rect l="l" t="t" r="r" b="b"/>
              <a:pathLst>
                <a:path w="1641852" h="460864">
                  <a:moveTo>
                    <a:pt x="46405" y="0"/>
                  </a:moveTo>
                  <a:lnTo>
                    <a:pt x="1595447" y="0"/>
                  </a:lnTo>
                  <a:cubicBezTo>
                    <a:pt x="1621076" y="0"/>
                    <a:pt x="1641852" y="20776"/>
                    <a:pt x="1641852" y="46405"/>
                  </a:cubicBezTo>
                  <a:lnTo>
                    <a:pt x="1641852" y="414459"/>
                  </a:lnTo>
                  <a:cubicBezTo>
                    <a:pt x="1641852" y="426766"/>
                    <a:pt x="1636963" y="438570"/>
                    <a:pt x="1628260" y="447272"/>
                  </a:cubicBezTo>
                  <a:cubicBezTo>
                    <a:pt x="1619558" y="455975"/>
                    <a:pt x="1607754" y="460864"/>
                    <a:pt x="1595447" y="460864"/>
                  </a:cubicBezTo>
                  <a:lnTo>
                    <a:pt x="46405" y="460864"/>
                  </a:lnTo>
                  <a:cubicBezTo>
                    <a:pt x="34098" y="460864"/>
                    <a:pt x="22294" y="455975"/>
                    <a:pt x="13592" y="447272"/>
                  </a:cubicBezTo>
                  <a:cubicBezTo>
                    <a:pt x="4889" y="438570"/>
                    <a:pt x="0" y="426766"/>
                    <a:pt x="0" y="414459"/>
                  </a:cubicBezTo>
                  <a:lnTo>
                    <a:pt x="0" y="46405"/>
                  </a:lnTo>
                  <a:cubicBezTo>
                    <a:pt x="0" y="34098"/>
                    <a:pt x="4889" y="22294"/>
                    <a:pt x="13592" y="13592"/>
                  </a:cubicBezTo>
                  <a:cubicBezTo>
                    <a:pt x="22294" y="4889"/>
                    <a:pt x="34098" y="0"/>
                    <a:pt x="46405" y="0"/>
                  </a:cubicBezTo>
                  <a:close/>
                </a:path>
              </a:pathLst>
            </a:custGeom>
            <a:solidFill>
              <a:srgbClr val="F1C27B"/>
            </a:solidFill>
            <a:ln w="57150" cap="rnd">
              <a:solidFill>
                <a:srgbClr val="462718"/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0"/>
              <a:ext cx="1641852" cy="4608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81"/>
                </a:lnSpc>
              </a:pPr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13" name="Freeform 13"/>
          <p:cNvSpPr/>
          <p:nvPr/>
        </p:nvSpPr>
        <p:spPr>
          <a:xfrm>
            <a:off x="12323856" y="4994165"/>
            <a:ext cx="2967193" cy="4284754"/>
          </a:xfrm>
          <a:custGeom>
            <a:avLst/>
            <a:gdLst/>
            <a:ahLst/>
            <a:cxnLst/>
            <a:rect l="l" t="t" r="r" b="b"/>
            <a:pathLst>
              <a:path w="3708991" h="5355943">
                <a:moveTo>
                  <a:pt x="0" y="0"/>
                </a:moveTo>
                <a:lnTo>
                  <a:pt x="3708990" y="0"/>
                </a:lnTo>
                <a:lnTo>
                  <a:pt x="3708990" y="5355943"/>
                </a:lnTo>
                <a:lnTo>
                  <a:pt x="0" y="535594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314949">
            <a:off x="-1819636" y="5658265"/>
            <a:ext cx="3303207" cy="4028302"/>
          </a:xfrm>
          <a:custGeom>
            <a:avLst/>
            <a:gdLst/>
            <a:ahLst/>
            <a:cxnLst/>
            <a:rect l="l" t="t" r="r" b="b"/>
            <a:pathLst>
              <a:path w="4129009" h="5035377">
                <a:moveTo>
                  <a:pt x="0" y="0"/>
                </a:moveTo>
                <a:lnTo>
                  <a:pt x="4129010" y="0"/>
                </a:lnTo>
                <a:lnTo>
                  <a:pt x="4129010" y="5035377"/>
                </a:lnTo>
                <a:lnTo>
                  <a:pt x="0" y="503537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4" name="TextBox 24"/>
          <p:cNvSpPr txBox="1"/>
          <p:nvPr/>
        </p:nvSpPr>
        <p:spPr>
          <a:xfrm>
            <a:off x="1974755" y="1441307"/>
            <a:ext cx="4534902" cy="4744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74"/>
              </a:lnSpc>
            </a:pPr>
            <a:r>
              <a:rPr lang="en-US" sz="3200" b="1" dirty="0" err="1">
                <a:solidFill>
                  <a:srgbClr val="1B1B1B"/>
                </a:solidFill>
                <a:latin typeface="Times New Roman" panose="02020603050405020304" pitchFamily="18" charset="0"/>
                <a:ea typeface="More Sugar"/>
                <a:cs typeface="Times New Roman" panose="02020603050405020304" pitchFamily="18" charset="0"/>
                <a:sym typeface="More Sugar"/>
              </a:rPr>
              <a:t>Kỹ</a:t>
            </a:r>
            <a:r>
              <a:rPr lang="en-US" sz="3200" b="1" dirty="0">
                <a:solidFill>
                  <a:srgbClr val="1B1B1B"/>
                </a:solidFill>
                <a:latin typeface="Times New Roman" panose="02020603050405020304" pitchFamily="18" charset="0"/>
                <a:ea typeface="More Sugar"/>
                <a:cs typeface="Times New Roman" panose="02020603050405020304" pitchFamily="18" charset="0"/>
                <a:sym typeface="More Sugar"/>
              </a:rPr>
              <a:t> </a:t>
            </a:r>
            <a:r>
              <a:rPr lang="en-US" sz="3200" b="1" dirty="0" err="1">
                <a:solidFill>
                  <a:srgbClr val="1B1B1B"/>
                </a:solidFill>
                <a:latin typeface="Times New Roman" panose="02020603050405020304" pitchFamily="18" charset="0"/>
                <a:ea typeface="More Sugar"/>
                <a:cs typeface="Times New Roman" panose="02020603050405020304" pitchFamily="18" charset="0"/>
                <a:sym typeface="More Sugar"/>
              </a:rPr>
              <a:t>năng</a:t>
            </a:r>
            <a:r>
              <a:rPr lang="en-US" sz="3200" b="1" dirty="0">
                <a:solidFill>
                  <a:srgbClr val="1B1B1B"/>
                </a:solidFill>
                <a:latin typeface="Times New Roman" panose="02020603050405020304" pitchFamily="18" charset="0"/>
                <a:ea typeface="More Sugar"/>
                <a:cs typeface="Times New Roman" panose="02020603050405020304" pitchFamily="18" charset="0"/>
                <a:sym typeface="More Sugar"/>
              </a:rPr>
              <a:t> </a:t>
            </a:r>
            <a:r>
              <a:rPr lang="en-US" sz="3200" b="1" dirty="0" err="1">
                <a:solidFill>
                  <a:srgbClr val="1B1B1B"/>
                </a:solidFill>
                <a:latin typeface="Times New Roman" panose="02020603050405020304" pitchFamily="18" charset="0"/>
                <a:ea typeface="More Sugar"/>
                <a:cs typeface="Times New Roman" panose="02020603050405020304" pitchFamily="18" charset="0"/>
                <a:sym typeface="More Sugar"/>
              </a:rPr>
              <a:t>thể</a:t>
            </a:r>
            <a:r>
              <a:rPr lang="en-US" sz="3200" b="1" dirty="0">
                <a:solidFill>
                  <a:srgbClr val="1B1B1B"/>
                </a:solidFill>
                <a:latin typeface="Times New Roman" panose="02020603050405020304" pitchFamily="18" charset="0"/>
                <a:ea typeface="More Sugar"/>
                <a:cs typeface="Times New Roman" panose="02020603050405020304" pitchFamily="18" charset="0"/>
                <a:sym typeface="More Sugar"/>
              </a:rPr>
              <a:t> </a:t>
            </a:r>
            <a:r>
              <a:rPr lang="en-US" sz="3200" b="1" dirty="0" err="1">
                <a:solidFill>
                  <a:srgbClr val="1B1B1B"/>
                </a:solidFill>
                <a:latin typeface="Times New Roman" panose="02020603050405020304" pitchFamily="18" charset="0"/>
                <a:ea typeface="More Sugar"/>
                <a:cs typeface="Times New Roman" panose="02020603050405020304" pitchFamily="18" charset="0"/>
                <a:sym typeface="More Sugar"/>
              </a:rPr>
              <a:t>hiện</a:t>
            </a:r>
            <a:r>
              <a:rPr lang="en-US" sz="3200" b="1" dirty="0">
                <a:solidFill>
                  <a:srgbClr val="1B1B1B"/>
                </a:solidFill>
                <a:latin typeface="Times New Roman" panose="02020603050405020304" pitchFamily="18" charset="0"/>
                <a:ea typeface="More Sugar"/>
                <a:cs typeface="Times New Roman" panose="02020603050405020304" pitchFamily="18" charset="0"/>
                <a:sym typeface="More Sugar"/>
              </a:rPr>
              <a:t> </a:t>
            </a:r>
            <a:r>
              <a:rPr lang="en-US" sz="3200" b="1" dirty="0" err="1">
                <a:solidFill>
                  <a:srgbClr val="1B1B1B"/>
                </a:solidFill>
                <a:latin typeface="Times New Roman" panose="02020603050405020304" pitchFamily="18" charset="0"/>
                <a:ea typeface="More Sugar"/>
                <a:cs typeface="Times New Roman" panose="02020603050405020304" pitchFamily="18" charset="0"/>
                <a:sym typeface="More Sugar"/>
              </a:rPr>
              <a:t>sự</a:t>
            </a:r>
            <a:r>
              <a:rPr lang="en-US" sz="3200" b="1" dirty="0">
                <a:solidFill>
                  <a:srgbClr val="1B1B1B"/>
                </a:solidFill>
                <a:latin typeface="Times New Roman" panose="02020603050405020304" pitchFamily="18" charset="0"/>
                <a:ea typeface="More Sugar"/>
                <a:cs typeface="Times New Roman" panose="02020603050405020304" pitchFamily="18" charset="0"/>
                <a:sym typeface="More Sugar"/>
              </a:rPr>
              <a:t> </a:t>
            </a:r>
            <a:r>
              <a:rPr lang="en-US" sz="3200" b="1" dirty="0" err="1">
                <a:solidFill>
                  <a:srgbClr val="1B1B1B"/>
                </a:solidFill>
                <a:latin typeface="Times New Roman" panose="02020603050405020304" pitchFamily="18" charset="0"/>
                <a:ea typeface="More Sugar"/>
                <a:cs typeface="Times New Roman" panose="02020603050405020304" pitchFamily="18" charset="0"/>
                <a:sym typeface="More Sugar"/>
              </a:rPr>
              <a:t>tự</a:t>
            </a:r>
            <a:r>
              <a:rPr lang="en-US" sz="3200" b="1" dirty="0">
                <a:solidFill>
                  <a:srgbClr val="1B1B1B"/>
                </a:solidFill>
                <a:latin typeface="Times New Roman" panose="02020603050405020304" pitchFamily="18" charset="0"/>
                <a:ea typeface="More Sugar"/>
                <a:cs typeface="Times New Roman" panose="02020603050405020304" pitchFamily="18" charset="0"/>
                <a:sym typeface="More Sugar"/>
              </a:rPr>
              <a:t> tin</a:t>
            </a:r>
            <a:endParaRPr lang="en-US" sz="3200" b="1" dirty="0">
              <a:solidFill>
                <a:srgbClr val="1B1B1B"/>
              </a:solidFill>
              <a:latin typeface="Times New Roman" panose="02020603050405020304" pitchFamily="18" charset="0"/>
              <a:ea typeface="More Sugar"/>
              <a:cs typeface="Times New Roman" panose="02020603050405020304" pitchFamily="18" charset="0"/>
              <a:sym typeface="More Sugar"/>
            </a:endParaRPr>
          </a:p>
        </p:txBody>
      </p:sp>
      <p:sp>
        <p:nvSpPr>
          <p:cNvPr id="26" name="Freeform 26"/>
          <p:cNvSpPr/>
          <p:nvPr/>
        </p:nvSpPr>
        <p:spPr>
          <a:xfrm rot="285056">
            <a:off x="412702" y="268918"/>
            <a:ext cx="647942" cy="639694"/>
          </a:xfrm>
          <a:custGeom>
            <a:avLst/>
            <a:gdLst/>
            <a:ahLst/>
            <a:cxnLst/>
            <a:rect l="l" t="t" r="r" b="b"/>
            <a:pathLst>
              <a:path w="809927" h="799618">
                <a:moveTo>
                  <a:pt x="0" y="0"/>
                </a:moveTo>
                <a:lnTo>
                  <a:pt x="809927" y="0"/>
                </a:lnTo>
                <a:lnTo>
                  <a:pt x="809927" y="799619"/>
                </a:lnTo>
                <a:lnTo>
                  <a:pt x="0" y="79961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7" name="Freeform 27"/>
          <p:cNvSpPr/>
          <p:nvPr/>
        </p:nvSpPr>
        <p:spPr>
          <a:xfrm>
            <a:off x="12597687" y="2296471"/>
            <a:ext cx="594449" cy="586883"/>
          </a:xfrm>
          <a:custGeom>
            <a:avLst/>
            <a:gdLst/>
            <a:ahLst/>
            <a:cxnLst/>
            <a:rect l="l" t="t" r="r" b="b"/>
            <a:pathLst>
              <a:path w="743061" h="733604">
                <a:moveTo>
                  <a:pt x="0" y="0"/>
                </a:moveTo>
                <a:lnTo>
                  <a:pt x="743061" y="0"/>
                </a:lnTo>
                <a:lnTo>
                  <a:pt x="743061" y="733604"/>
                </a:lnTo>
                <a:lnTo>
                  <a:pt x="0" y="73360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31" name="Text 1"/>
          <p:cNvSpPr/>
          <p:nvPr/>
        </p:nvSpPr>
        <p:spPr>
          <a:xfrm>
            <a:off x="1110341" y="2094798"/>
            <a:ext cx="7107238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just">
              <a:lnSpc>
                <a:spcPct val="150000"/>
              </a:lnSpc>
            </a:pPr>
            <a:endParaRPr lang="en-GB" sz="2000" b="1" dirty="0">
              <a:solidFill>
                <a:srgbClr val="0070C0"/>
              </a:solidFill>
              <a:ea typeface="Calibri"/>
              <a:cs typeface="Times New Roman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39" b="13802"/>
          <a:stretch/>
        </p:blipFill>
        <p:spPr>
          <a:xfrm>
            <a:off x="8599504" y="2285585"/>
            <a:ext cx="5253617" cy="448017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9" name="Freeform 29"/>
          <p:cNvSpPr/>
          <p:nvPr/>
        </p:nvSpPr>
        <p:spPr>
          <a:xfrm rot="-5894438">
            <a:off x="8931799" y="343116"/>
            <a:ext cx="1537691" cy="2642374"/>
          </a:xfrm>
          <a:custGeom>
            <a:avLst/>
            <a:gdLst/>
            <a:ahLst/>
            <a:cxnLst/>
            <a:rect l="l" t="t" r="r" b="b"/>
            <a:pathLst>
              <a:path w="1922114" h="3302968">
                <a:moveTo>
                  <a:pt x="0" y="0"/>
                </a:moveTo>
                <a:lnTo>
                  <a:pt x="1922114" y="0"/>
                </a:lnTo>
                <a:lnTo>
                  <a:pt x="1922114" y="3302969"/>
                </a:lnTo>
                <a:lnTo>
                  <a:pt x="0" y="3302969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1" name="Cloud 10"/>
          <p:cNvSpPr/>
          <p:nvPr/>
        </p:nvSpPr>
        <p:spPr>
          <a:xfrm>
            <a:off x="1513125" y="2457701"/>
            <a:ext cx="6704465" cy="4454730"/>
          </a:xfrm>
          <a:prstGeom prst="cloud">
            <a:avLst/>
          </a:prstGeom>
          <a:solidFill>
            <a:schemeClr val="accent5">
              <a:lumMod val="40000"/>
              <a:lumOff val="60000"/>
            </a:schemeClr>
          </a:solidFill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spcCol="0" rtlCol="0" anchor="ctr"/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ngồi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ghế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tin?</a:t>
            </a:r>
            <a:endParaRPr lang="en-GB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967247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476565" y="325607"/>
            <a:ext cx="7686182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550"/>
              </a:lnSpc>
            </a:pP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ea typeface="Fraunces Extra Bold" pitchFamily="34" charset="-122"/>
                <a:cs typeface="Times New Roman" panose="02020603050405020304" pitchFamily="18" charset="0"/>
              </a:rPr>
              <a:t>1. </a:t>
            </a: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ea typeface="Fraunces Extra Bold" pitchFamily="34" charset="-122"/>
                <a:cs typeface="Times New Roman" panose="02020603050405020304" pitchFamily="18" charset="0"/>
              </a:rPr>
              <a:t>Ngồi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ea typeface="Fraunces Extra Bold" pitchFamily="34" charset="-122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ea typeface="Fraunces Extra Bold" pitchFamily="34" charset="-122"/>
                <a:cs typeface="Times New Roman" panose="02020603050405020304" pitchFamily="18" charset="0"/>
              </a:rPr>
              <a:t>hàng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ea typeface="Fraunces Extra Bold" pitchFamily="34" charset="-122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ea typeface="Fraunces Extra Bold" pitchFamily="34" charset="-122"/>
                <a:cs typeface="Times New Roman" panose="02020603050405020304" pitchFamily="18" charset="0"/>
              </a:rPr>
              <a:t>ghế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ea typeface="Fraunces Extra Bold" pitchFamily="34" charset="-122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ea typeface="Fraunces Extra Bold" pitchFamily="34" charset="-122"/>
                <a:cs typeface="Times New Roman" panose="02020603050405020304" pitchFamily="18" charset="0"/>
              </a:rPr>
              <a:t>đầu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ea typeface="Fraunces Extra Bold" pitchFamily="34" charset="-122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ea typeface="Fraunces Extra Bold" pitchFamily="34" charset="-122"/>
                <a:cs typeface="Times New Roman" panose="02020603050405020304" pitchFamily="18" charset="0"/>
              </a:rPr>
              <a:t>trong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ea typeface="Fraunces Extra Bold" pitchFamily="34" charset="-122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ea typeface="Fraunces Extra Bold" pitchFamily="34" charset="-122"/>
                <a:cs typeface="Times New Roman" panose="02020603050405020304" pitchFamily="18" charset="0"/>
              </a:rPr>
              <a:t>lớp</a:t>
            </a:r>
            <a:endParaRPr lang="en-US" sz="45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7645683" y="135225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4000" b="1" dirty="0" err="1">
                <a:solidFill>
                  <a:srgbClr val="405449"/>
                </a:solidFill>
                <a:latin typeface="Times New Roman" panose="02020603050405020304" pitchFamily="18" charset="0"/>
                <a:ea typeface="Fraunces Extra Bold" pitchFamily="34" charset="-122"/>
                <a:cs typeface="Times New Roman" panose="02020603050405020304" pitchFamily="18" charset="0"/>
              </a:rPr>
              <a:t>Vượt</a:t>
            </a:r>
            <a:r>
              <a:rPr lang="en-US" sz="4000" b="1" dirty="0">
                <a:solidFill>
                  <a:srgbClr val="405449"/>
                </a:solidFill>
                <a:latin typeface="Times New Roman" panose="02020603050405020304" pitchFamily="18" charset="0"/>
                <a:ea typeface="Fraunces Extra Bold" pitchFamily="34" charset="-122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solidFill>
                  <a:srgbClr val="405449"/>
                </a:solidFill>
                <a:latin typeface="Times New Roman" panose="02020603050405020304" pitchFamily="18" charset="0"/>
                <a:ea typeface="Fraunces Extra Bold" pitchFamily="34" charset="-122"/>
                <a:cs typeface="Times New Roman" panose="02020603050405020304" pitchFamily="18" charset="0"/>
              </a:rPr>
              <a:t>qua </a:t>
            </a:r>
            <a:r>
              <a:rPr lang="en-US" sz="4000" b="1" dirty="0" err="1">
                <a:solidFill>
                  <a:srgbClr val="405449"/>
                </a:solidFill>
                <a:latin typeface="Times New Roman" panose="02020603050405020304" pitchFamily="18" charset="0"/>
                <a:ea typeface="Fraunces Extra Bold" pitchFamily="34" charset="-122"/>
                <a:cs typeface="Times New Roman" panose="02020603050405020304" pitchFamily="18" charset="0"/>
              </a:rPr>
              <a:t>n</a:t>
            </a:r>
            <a:r>
              <a:rPr lang="en-US" sz="4000" b="1" dirty="0" err="1">
                <a:solidFill>
                  <a:srgbClr val="405449"/>
                </a:solidFill>
                <a:latin typeface="Times New Roman" panose="02020603050405020304" pitchFamily="18" charset="0"/>
                <a:ea typeface="Fraunces Extra Bold" pitchFamily="34" charset="-122"/>
                <a:cs typeface="Times New Roman" panose="02020603050405020304" pitchFamily="18" charset="0"/>
              </a:rPr>
              <a:t>ỗi</a:t>
            </a:r>
            <a:r>
              <a:rPr lang="en-US" sz="4000" b="1" dirty="0">
                <a:solidFill>
                  <a:srgbClr val="405449"/>
                </a:solidFill>
                <a:latin typeface="Times New Roman" panose="02020603050405020304" pitchFamily="18" charset="0"/>
                <a:ea typeface="Fraunces Extra Bold" pitchFamily="34" charset="-122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405449"/>
                </a:solidFill>
                <a:latin typeface="Times New Roman" panose="02020603050405020304" pitchFamily="18" charset="0"/>
                <a:ea typeface="Fraunces Extra Bold" pitchFamily="34" charset="-122"/>
                <a:cs typeface="Times New Roman" panose="02020603050405020304" pitchFamily="18" charset="0"/>
              </a:rPr>
              <a:t>s</a:t>
            </a:r>
            <a:r>
              <a:rPr lang="en-US" sz="4000" b="1" dirty="0" err="1">
                <a:solidFill>
                  <a:srgbClr val="405449"/>
                </a:solidFill>
                <a:latin typeface="Times New Roman" panose="02020603050405020304" pitchFamily="18" charset="0"/>
                <a:ea typeface="Fraunces Extra Bold" pitchFamily="34" charset="-122"/>
                <a:cs typeface="Times New Roman" panose="02020603050405020304" pitchFamily="18" charset="0"/>
              </a:rPr>
              <a:t>ợ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6727371" y="2054682"/>
            <a:ext cx="718457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just"/>
            <a:r>
              <a:rPr lang="en-US" sz="3200" b="1" dirty="0">
                <a:latin typeface="Times New Roman"/>
                <a:ea typeface="Calibri"/>
              </a:rPr>
              <a:t>	</a:t>
            </a:r>
            <a:r>
              <a:rPr lang="en-US" sz="3200" b="1" dirty="0" err="1">
                <a:latin typeface="Times New Roman"/>
                <a:ea typeface="Calibri"/>
              </a:rPr>
              <a:t>Vì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sao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các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em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thích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ngồi</a:t>
            </a:r>
            <a:r>
              <a:rPr lang="en-US" sz="3200" b="1" dirty="0">
                <a:latin typeface="Times New Roman"/>
                <a:ea typeface="Calibri"/>
              </a:rPr>
              <a:t> ở </a:t>
            </a:r>
            <a:r>
              <a:rPr lang="en-US" sz="3200" b="1" dirty="0" err="1">
                <a:latin typeface="Times New Roman"/>
                <a:ea typeface="Calibri"/>
              </a:rPr>
              <a:t>những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hàng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ghế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phía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sau</a:t>
            </a:r>
            <a:r>
              <a:rPr lang="en-US" sz="3200" b="1" dirty="0">
                <a:latin typeface="Times New Roman"/>
                <a:ea typeface="Calibri"/>
              </a:rPr>
              <a:t>?</a:t>
            </a:r>
          </a:p>
          <a:p>
            <a:pPr algn="just"/>
            <a:r>
              <a:rPr lang="en-US" sz="3200" b="1" dirty="0">
                <a:latin typeface="Times New Roman"/>
                <a:ea typeface="Calibri"/>
              </a:rPr>
              <a:t> </a:t>
            </a:r>
          </a:p>
          <a:p>
            <a:pPr algn="just"/>
            <a:r>
              <a:rPr lang="en-US" sz="3200" b="1" dirty="0">
                <a:latin typeface="Times New Roman"/>
                <a:ea typeface="Calibri"/>
              </a:rPr>
              <a:t>	</a:t>
            </a:r>
            <a:r>
              <a:rPr lang="en-US" sz="3200" b="1" dirty="0" err="1">
                <a:latin typeface="Times New Roman"/>
                <a:ea typeface="Calibri"/>
              </a:rPr>
              <a:t>Đó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là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vì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các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em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sợ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hãi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rằng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mình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sẽ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bị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thầy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cô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chú</a:t>
            </a:r>
            <a:r>
              <a:rPr lang="en-US" sz="3200" b="1" dirty="0">
                <a:latin typeface="Times New Roman"/>
                <a:ea typeface="Calibri"/>
              </a:rPr>
              <a:t> ý, </a:t>
            </a:r>
            <a:r>
              <a:rPr lang="en-US" sz="3200" b="1" dirty="0" err="1">
                <a:latin typeface="Times New Roman"/>
                <a:ea typeface="Calibri"/>
              </a:rPr>
              <a:t>sợ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bị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gọi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đứng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lên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trả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bài</a:t>
            </a:r>
            <a:r>
              <a:rPr lang="en-US" sz="3200" b="1" dirty="0">
                <a:latin typeface="Times New Roman"/>
                <a:ea typeface="Calibri"/>
              </a:rPr>
              <a:t>, </a:t>
            </a:r>
            <a:r>
              <a:rPr lang="en-US" sz="3200" b="1" dirty="0" err="1">
                <a:latin typeface="Times New Roman"/>
                <a:ea typeface="Calibri"/>
              </a:rPr>
              <a:t>không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làm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được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việc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riêng</a:t>
            </a:r>
            <a:r>
              <a:rPr lang="en-US" sz="3200" b="1" dirty="0">
                <a:latin typeface="Times New Roman"/>
                <a:ea typeface="Calibri"/>
              </a:rPr>
              <a:t>…</a:t>
            </a:r>
            <a:r>
              <a:rPr lang="en-US" sz="3200" b="1" dirty="0" err="1">
                <a:latin typeface="Times New Roman"/>
                <a:ea typeface="Calibri"/>
              </a:rPr>
              <a:t>Tất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cả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những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điều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ấy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chính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là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vì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thiếu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lòng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tự</a:t>
            </a:r>
            <a:r>
              <a:rPr lang="en-US" sz="3200" b="1" dirty="0">
                <a:latin typeface="Times New Roman"/>
                <a:ea typeface="Calibri"/>
              </a:rPr>
              <a:t> tin: </a:t>
            </a:r>
            <a:r>
              <a:rPr lang="en-US" sz="3200" b="1" dirty="0" err="1">
                <a:latin typeface="Times New Roman"/>
                <a:ea typeface="Calibri"/>
              </a:rPr>
              <a:t>Các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em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sợ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mình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trở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nên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nổi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bật</a:t>
            </a:r>
            <a:r>
              <a:rPr lang="en-US" sz="3200" b="1" dirty="0">
                <a:latin typeface="Times New Roman"/>
                <a:ea typeface="Calibri"/>
              </a:rPr>
              <a:t>. </a:t>
            </a:r>
            <a:endParaRPr lang="en-US" sz="3200" b="1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741"/>
          <a:stretch/>
        </p:blipFill>
        <p:spPr>
          <a:xfrm>
            <a:off x="-78907" y="0"/>
            <a:ext cx="6392636" cy="822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64504" y="314599"/>
            <a:ext cx="7686182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550"/>
              </a:lnSpc>
            </a:pP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ea typeface="Fraunces Extra Bold" pitchFamily="34" charset="-122"/>
                <a:cs typeface="Times New Roman" panose="02020603050405020304" pitchFamily="18" charset="0"/>
              </a:rPr>
              <a:t>1. </a:t>
            </a: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ea typeface="Fraunces Extra Bold" pitchFamily="34" charset="-122"/>
                <a:cs typeface="Times New Roman" panose="02020603050405020304" pitchFamily="18" charset="0"/>
              </a:rPr>
              <a:t>Ngồi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ea typeface="Fraunces Extra Bold" pitchFamily="34" charset="-122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ea typeface="Fraunces Extra Bold" pitchFamily="34" charset="-122"/>
                <a:cs typeface="Times New Roman" panose="02020603050405020304" pitchFamily="18" charset="0"/>
              </a:rPr>
              <a:t>hàng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ea typeface="Fraunces Extra Bold" pitchFamily="34" charset="-122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ea typeface="Fraunces Extra Bold" pitchFamily="34" charset="-122"/>
                <a:cs typeface="Times New Roman" panose="02020603050405020304" pitchFamily="18" charset="0"/>
              </a:rPr>
              <a:t>ghế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ea typeface="Fraunces Extra Bold" pitchFamily="34" charset="-122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ea typeface="Fraunces Extra Bold" pitchFamily="34" charset="-122"/>
                <a:cs typeface="Times New Roman" panose="02020603050405020304" pitchFamily="18" charset="0"/>
              </a:rPr>
              <a:t>đầu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ea typeface="Fraunces Extra Bold" pitchFamily="34" charset="-122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ea typeface="Fraunces Extra Bold" pitchFamily="34" charset="-122"/>
                <a:cs typeface="Times New Roman" panose="02020603050405020304" pitchFamily="18" charset="0"/>
              </a:rPr>
              <a:t>trong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ea typeface="Fraunces Extra Bold" pitchFamily="34" charset="-122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ea typeface="Fraunces Extra Bold" pitchFamily="34" charset="-122"/>
                <a:cs typeface="Times New Roman" panose="02020603050405020304" pitchFamily="18" charset="0"/>
              </a:rPr>
              <a:t>lớp</a:t>
            </a:r>
            <a:endParaRPr lang="en-US" sz="45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4"/>
          <p:cNvSpPr/>
          <p:nvPr/>
        </p:nvSpPr>
        <p:spPr>
          <a:xfrm>
            <a:off x="5780316" y="2054682"/>
            <a:ext cx="8131628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just"/>
            <a:r>
              <a:rPr lang="en-US" sz="3200" b="1" dirty="0">
                <a:latin typeface="Times New Roman"/>
                <a:ea typeface="Calibri"/>
              </a:rPr>
              <a:t>	</a:t>
            </a:r>
            <a:r>
              <a:rPr lang="en-US" sz="3200" b="1" dirty="0" err="1">
                <a:latin typeface="Times New Roman"/>
                <a:ea typeface="Calibri"/>
              </a:rPr>
              <a:t>Nhưng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có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sự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thành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công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nào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mà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không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liên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quan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đến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sự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nổi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bật</a:t>
            </a:r>
            <a:r>
              <a:rPr lang="en-US" sz="3200" b="1" dirty="0">
                <a:latin typeface="Times New Roman"/>
                <a:ea typeface="Calibri"/>
              </a:rPr>
              <a:t>? </a:t>
            </a:r>
          </a:p>
          <a:p>
            <a:pPr algn="just"/>
            <a:r>
              <a:rPr lang="en-US" sz="3200" b="1" dirty="0">
                <a:latin typeface="Times New Roman"/>
                <a:ea typeface="Calibri"/>
              </a:rPr>
              <a:t>	</a:t>
            </a:r>
            <a:r>
              <a:rPr lang="en-US" sz="3200" b="1" dirty="0" err="1">
                <a:latin typeface="Times New Roman"/>
                <a:ea typeface="Calibri"/>
              </a:rPr>
              <a:t>Vì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vậy</a:t>
            </a:r>
            <a:r>
              <a:rPr lang="en-US" sz="3200" b="1" dirty="0">
                <a:latin typeface="Times New Roman"/>
                <a:ea typeface="Calibri"/>
              </a:rPr>
              <a:t>, </a:t>
            </a:r>
            <a:r>
              <a:rPr lang="en-US" sz="3200" b="1" dirty="0" err="1">
                <a:latin typeface="Times New Roman"/>
                <a:ea typeface="Calibri"/>
              </a:rPr>
              <a:t>các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em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hãy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bắt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đầu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áp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dụng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/>
                <a:ea typeface="Calibri"/>
              </a:rPr>
              <a:t>nguyên</a:t>
            </a:r>
            <a:r>
              <a:rPr lang="en-US" sz="3200" b="1" dirty="0">
                <a:solidFill>
                  <a:srgbClr val="FF0000"/>
                </a:solidFill>
                <a:latin typeface="Times New Roman"/>
                <a:ea typeface="Calibri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/>
                <a:ea typeface="Calibri"/>
              </a:rPr>
              <a:t>tắc</a:t>
            </a:r>
            <a:r>
              <a:rPr lang="en-US" sz="3200" b="1" dirty="0">
                <a:solidFill>
                  <a:srgbClr val="FF0000"/>
                </a:solidFill>
                <a:latin typeface="Times New Roman"/>
                <a:ea typeface="Calibri"/>
              </a:rPr>
              <a:t> 1</a:t>
            </a:r>
            <a:r>
              <a:rPr lang="en-US" sz="3200" b="1" dirty="0">
                <a:latin typeface="Times New Roman"/>
                <a:ea typeface="Calibri"/>
              </a:rPr>
              <a:t>: </a:t>
            </a:r>
          </a:p>
          <a:p>
            <a:pPr algn="just"/>
            <a:r>
              <a:rPr lang="en-US" sz="3200" b="1" dirty="0">
                <a:latin typeface="Times New Roman"/>
                <a:ea typeface="Calibri"/>
              </a:rPr>
              <a:t>	</a:t>
            </a:r>
            <a:r>
              <a:rPr lang="en-US" sz="3200" b="1" dirty="0" err="1">
                <a:latin typeface="Times New Roman"/>
                <a:ea typeface="Calibri"/>
              </a:rPr>
              <a:t>Luôn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ngồi</a:t>
            </a:r>
            <a:r>
              <a:rPr lang="en-US" sz="3200" b="1" dirty="0">
                <a:latin typeface="Times New Roman"/>
                <a:ea typeface="Calibri"/>
              </a:rPr>
              <a:t> ở </a:t>
            </a:r>
            <a:r>
              <a:rPr lang="en-US" sz="3200" b="1" dirty="0" err="1">
                <a:latin typeface="Times New Roman"/>
                <a:ea typeface="Calibri"/>
              </a:rPr>
              <a:t>những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hàng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ghế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trước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để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xây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dựng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lòng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tự</a:t>
            </a:r>
            <a:r>
              <a:rPr lang="en-US" sz="3200" b="1" dirty="0">
                <a:latin typeface="Times New Roman"/>
                <a:ea typeface="Calibri"/>
              </a:rPr>
              <a:t> tin, </a:t>
            </a:r>
            <a:r>
              <a:rPr lang="en-US" sz="3200" b="1" dirty="0" err="1">
                <a:latin typeface="Times New Roman"/>
                <a:ea typeface="Calibri"/>
              </a:rPr>
              <a:t>dù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xuất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hiện</a:t>
            </a:r>
            <a:r>
              <a:rPr lang="en-US" sz="3200" b="1" dirty="0">
                <a:latin typeface="Times New Roman"/>
                <a:ea typeface="Calibri"/>
              </a:rPr>
              <a:t> ở </a:t>
            </a:r>
            <a:r>
              <a:rPr lang="en-US" sz="3200" b="1" dirty="0" err="1">
                <a:latin typeface="Times New Roman"/>
                <a:ea typeface="Calibri"/>
              </a:rPr>
              <a:t>bất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kì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hoàn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cảnh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nào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cũng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nên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ngồi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sát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hàng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ghế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đầu</a:t>
            </a:r>
            <a:r>
              <a:rPr lang="en-US" sz="3200" b="1" dirty="0">
                <a:latin typeface="Times New Roman"/>
                <a:ea typeface="Calibri"/>
              </a:rPr>
              <a:t>, </a:t>
            </a:r>
            <a:r>
              <a:rPr lang="en-US" sz="3200" b="1" dirty="0" err="1">
                <a:latin typeface="Times New Roman"/>
                <a:ea typeface="Calibri"/>
              </a:rPr>
              <a:t>vừa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để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tiện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theo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dõi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nội</a:t>
            </a:r>
            <a:r>
              <a:rPr lang="en-US" sz="3200" b="1" dirty="0">
                <a:latin typeface="Times New Roman"/>
                <a:ea typeface="Calibri"/>
              </a:rPr>
              <a:t> dung </a:t>
            </a:r>
            <a:r>
              <a:rPr lang="en-US" sz="3200" b="1" dirty="0" err="1">
                <a:latin typeface="Times New Roman"/>
                <a:ea typeface="Calibri"/>
              </a:rPr>
              <a:t>bài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học</a:t>
            </a:r>
            <a:r>
              <a:rPr lang="en-US" sz="3200" b="1" dirty="0">
                <a:latin typeface="Times New Roman"/>
                <a:ea typeface="Calibri"/>
              </a:rPr>
              <a:t>, </a:t>
            </a:r>
            <a:r>
              <a:rPr lang="en-US" sz="3200" b="1" dirty="0" err="1">
                <a:latin typeface="Times New Roman"/>
                <a:ea typeface="Calibri"/>
              </a:rPr>
              <a:t>vừa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giúp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bản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thân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mạnh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dạn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hơn</a:t>
            </a:r>
            <a:r>
              <a:rPr lang="en-US" sz="3200" b="1" dirty="0">
                <a:latin typeface="Times New Roman"/>
                <a:ea typeface="Calibri"/>
              </a:rPr>
              <a:t>.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647194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0191" y="2279333"/>
            <a:ext cx="566976" cy="566976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62672" y="2181362"/>
            <a:ext cx="566976" cy="566976"/>
          </a:xfrm>
          <a:prstGeom prst="rect">
            <a:avLst/>
          </a:prstGeom>
        </p:spPr>
      </p:pic>
      <p:pic>
        <p:nvPicPr>
          <p:cNvPr id="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16138" y="2181362"/>
            <a:ext cx="566976" cy="566976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6084462" y="3073006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just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khả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nhảy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múa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ca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đàn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ngâm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đừng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ngại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nổi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khiêm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nhường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khiêm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nhường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khiêm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nhường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0"/>
          <p:cNvSpPr/>
          <p:nvPr/>
        </p:nvSpPr>
        <p:spPr>
          <a:xfrm>
            <a:off x="5888735" y="325607"/>
            <a:ext cx="7947875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lvl="0"/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dịp</a:t>
            </a:r>
            <a:endParaRPr lang="en-GB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0191" y="2279333"/>
            <a:ext cx="566976" cy="566976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62672" y="2181362"/>
            <a:ext cx="566976" cy="566976"/>
          </a:xfrm>
          <a:prstGeom prst="rect">
            <a:avLst/>
          </a:prstGeom>
        </p:spPr>
      </p:pic>
      <p:pic>
        <p:nvPicPr>
          <p:cNvPr id="8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16138" y="2181362"/>
            <a:ext cx="566976" cy="566976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6084462" y="3073006"/>
            <a:ext cx="787189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just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bởi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tin.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Chắc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chắn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khả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phấn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niềm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0"/>
          <p:cNvSpPr/>
          <p:nvPr/>
        </p:nvSpPr>
        <p:spPr>
          <a:xfrm>
            <a:off x="6008483" y="325607"/>
            <a:ext cx="7947875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lvl="0"/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dịp</a:t>
            </a:r>
            <a:endParaRPr lang="en-GB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3208" y="0"/>
            <a:ext cx="61722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350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9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07916" y="1230089"/>
            <a:ext cx="12814572" cy="6176562"/>
            <a:chOff x="0" y="0"/>
            <a:chExt cx="4218789" cy="18830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18789" cy="1883033"/>
            </a:xfrm>
            <a:custGeom>
              <a:avLst/>
              <a:gdLst/>
              <a:ahLst/>
              <a:cxnLst/>
              <a:rect l="l" t="t" r="r" b="b"/>
              <a:pathLst>
                <a:path w="4218789" h="1883033">
                  <a:moveTo>
                    <a:pt x="24649" y="0"/>
                  </a:moveTo>
                  <a:lnTo>
                    <a:pt x="4194140" y="0"/>
                  </a:lnTo>
                  <a:cubicBezTo>
                    <a:pt x="4200677" y="0"/>
                    <a:pt x="4206947" y="2597"/>
                    <a:pt x="4211569" y="7220"/>
                  </a:cubicBezTo>
                  <a:cubicBezTo>
                    <a:pt x="4216192" y="11842"/>
                    <a:pt x="4218789" y="18112"/>
                    <a:pt x="4218789" y="24649"/>
                  </a:cubicBezTo>
                  <a:lnTo>
                    <a:pt x="4218789" y="1858384"/>
                  </a:lnTo>
                  <a:cubicBezTo>
                    <a:pt x="4218789" y="1864921"/>
                    <a:pt x="4216192" y="1871191"/>
                    <a:pt x="4211569" y="1875813"/>
                  </a:cubicBezTo>
                  <a:cubicBezTo>
                    <a:pt x="4206947" y="1880436"/>
                    <a:pt x="4200677" y="1883033"/>
                    <a:pt x="4194140" y="1883033"/>
                  </a:cubicBezTo>
                  <a:lnTo>
                    <a:pt x="24649" y="1883033"/>
                  </a:lnTo>
                  <a:cubicBezTo>
                    <a:pt x="18112" y="1883033"/>
                    <a:pt x="11842" y="1880436"/>
                    <a:pt x="7220" y="1875813"/>
                  </a:cubicBezTo>
                  <a:cubicBezTo>
                    <a:pt x="2597" y="1871191"/>
                    <a:pt x="0" y="1864921"/>
                    <a:pt x="0" y="1858384"/>
                  </a:cubicBezTo>
                  <a:lnTo>
                    <a:pt x="0" y="24649"/>
                  </a:lnTo>
                  <a:cubicBezTo>
                    <a:pt x="0" y="18112"/>
                    <a:pt x="2597" y="11842"/>
                    <a:pt x="7220" y="7220"/>
                  </a:cubicBezTo>
                  <a:cubicBezTo>
                    <a:pt x="11842" y="2597"/>
                    <a:pt x="18112" y="0"/>
                    <a:pt x="24649" y="0"/>
                  </a:cubicBezTo>
                  <a:close/>
                </a:path>
              </a:pathLst>
            </a:custGeom>
            <a:solidFill>
              <a:srgbClr val="C8E4B2"/>
            </a:solidFill>
            <a:ln w="76200" cap="rnd">
              <a:solidFill>
                <a:srgbClr val="462718"/>
              </a:solidFill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0"/>
              <a:ext cx="4218789" cy="18830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81"/>
                </a:lnSpc>
              </a:pPr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47" name="Freeform 47"/>
          <p:cNvSpPr/>
          <p:nvPr/>
        </p:nvSpPr>
        <p:spPr>
          <a:xfrm rot="285056">
            <a:off x="12633068" y="6074358"/>
            <a:ext cx="1048358" cy="1035016"/>
          </a:xfrm>
          <a:custGeom>
            <a:avLst/>
            <a:gdLst/>
            <a:ahLst/>
            <a:cxnLst/>
            <a:rect l="l" t="t" r="r" b="b"/>
            <a:pathLst>
              <a:path w="1310448" h="1293770">
                <a:moveTo>
                  <a:pt x="0" y="0"/>
                </a:moveTo>
                <a:lnTo>
                  <a:pt x="1310448" y="0"/>
                </a:lnTo>
                <a:lnTo>
                  <a:pt x="1310448" y="1293769"/>
                </a:lnTo>
                <a:lnTo>
                  <a:pt x="0" y="12937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48" name="Freeform 48"/>
          <p:cNvSpPr/>
          <p:nvPr/>
        </p:nvSpPr>
        <p:spPr>
          <a:xfrm>
            <a:off x="9437914" y="1261844"/>
            <a:ext cx="1045029" cy="1165673"/>
          </a:xfrm>
          <a:custGeom>
            <a:avLst/>
            <a:gdLst/>
            <a:ahLst/>
            <a:cxnLst/>
            <a:rect l="l" t="t" r="r" b="b"/>
            <a:pathLst>
              <a:path w="1518065" h="1498744">
                <a:moveTo>
                  <a:pt x="0" y="0"/>
                </a:moveTo>
                <a:lnTo>
                  <a:pt x="1518065" y="0"/>
                </a:lnTo>
                <a:lnTo>
                  <a:pt x="1518065" y="1498744"/>
                </a:lnTo>
                <a:lnTo>
                  <a:pt x="0" y="14987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49" name="Freeform 49"/>
          <p:cNvSpPr/>
          <p:nvPr/>
        </p:nvSpPr>
        <p:spPr>
          <a:xfrm rot="-1848275">
            <a:off x="-439645" y="6844691"/>
            <a:ext cx="1850846" cy="1144159"/>
          </a:xfrm>
          <a:custGeom>
            <a:avLst/>
            <a:gdLst/>
            <a:ahLst/>
            <a:cxnLst/>
            <a:rect l="l" t="t" r="r" b="b"/>
            <a:pathLst>
              <a:path w="2313558" h="1430199">
                <a:moveTo>
                  <a:pt x="0" y="0"/>
                </a:moveTo>
                <a:lnTo>
                  <a:pt x="2313558" y="0"/>
                </a:lnTo>
                <a:lnTo>
                  <a:pt x="2313558" y="1430199"/>
                </a:lnTo>
                <a:lnTo>
                  <a:pt x="0" y="143019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50" name="Freeform 50"/>
          <p:cNvSpPr/>
          <p:nvPr/>
        </p:nvSpPr>
        <p:spPr>
          <a:xfrm flipH="1">
            <a:off x="13030072" y="1362146"/>
            <a:ext cx="2282417" cy="1410949"/>
          </a:xfrm>
          <a:custGeom>
            <a:avLst/>
            <a:gdLst/>
            <a:ahLst/>
            <a:cxnLst/>
            <a:rect l="l" t="t" r="r" b="b"/>
            <a:pathLst>
              <a:path w="2853021" h="1763686">
                <a:moveTo>
                  <a:pt x="2853021" y="0"/>
                </a:moveTo>
                <a:lnTo>
                  <a:pt x="0" y="0"/>
                </a:lnTo>
                <a:lnTo>
                  <a:pt x="0" y="1763685"/>
                </a:lnTo>
                <a:lnTo>
                  <a:pt x="2853021" y="1763685"/>
                </a:lnTo>
                <a:lnTo>
                  <a:pt x="2853021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51" name="Text 0"/>
          <p:cNvSpPr/>
          <p:nvPr/>
        </p:nvSpPr>
        <p:spPr>
          <a:xfrm>
            <a:off x="1001487" y="325607"/>
            <a:ext cx="12954872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endParaRPr lang="en-GB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en-GB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1121913" y="1972135"/>
            <a:ext cx="8316002" cy="4524315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US" sz="3200" b="1" dirty="0" err="1">
                <a:latin typeface="Times New Roman"/>
                <a:ea typeface="Calibri"/>
              </a:rPr>
              <a:t>Những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người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thường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tránh</a:t>
            </a:r>
            <a:r>
              <a:rPr lang="en-US" sz="3200" b="1" dirty="0">
                <a:latin typeface="Times New Roman"/>
                <a:ea typeface="Calibri"/>
              </a:rPr>
              <a:t> né </a:t>
            </a:r>
            <a:r>
              <a:rPr lang="en-US" sz="3200" b="1" dirty="0" err="1">
                <a:latin typeface="Times New Roman"/>
                <a:ea typeface="Calibri"/>
              </a:rPr>
              <a:t>ánh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mắt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của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người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khác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thường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bị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cho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là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đang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gian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dối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hoặc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đã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làm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những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việc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mà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bản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thân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không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muốn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cho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đối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phương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biết</a:t>
            </a:r>
            <a:r>
              <a:rPr lang="en-US" sz="3200" b="1" dirty="0">
                <a:latin typeface="Times New Roman"/>
                <a:ea typeface="Calibri"/>
              </a:rPr>
              <a:t>. </a:t>
            </a:r>
            <a:r>
              <a:rPr lang="en-US" sz="3200" b="1" dirty="0" err="1">
                <a:latin typeface="Times New Roman"/>
                <a:ea typeface="Calibri"/>
              </a:rPr>
              <a:t>Điều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này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không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đúng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với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mọi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trường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hợp</a:t>
            </a:r>
            <a:r>
              <a:rPr lang="en-US" sz="3200" b="1" dirty="0">
                <a:latin typeface="Times New Roman"/>
                <a:ea typeface="Calibri"/>
              </a:rPr>
              <a:t>, </a:t>
            </a:r>
            <a:r>
              <a:rPr lang="en-US" sz="3200" b="1" dirty="0" err="1">
                <a:latin typeface="Times New Roman"/>
                <a:ea typeface="Calibri"/>
              </a:rPr>
              <a:t>bởi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nhiều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khi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những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người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tự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ti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cũng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không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dám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nhìn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thẳng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người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nói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chuyện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vì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họ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cảm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thấy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thiếu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tự</a:t>
            </a:r>
            <a:r>
              <a:rPr lang="en-US" sz="3200" b="1" dirty="0">
                <a:latin typeface="Times New Roman"/>
                <a:ea typeface="Calibri"/>
              </a:rPr>
              <a:t> tin, </a:t>
            </a:r>
            <a:r>
              <a:rPr lang="en-US" sz="3200" b="1" dirty="0" err="1">
                <a:latin typeface="Times New Roman"/>
                <a:ea typeface="Calibri"/>
              </a:rPr>
              <a:t>không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thể</a:t>
            </a:r>
            <a:r>
              <a:rPr lang="en-US" sz="3200" b="1" dirty="0">
                <a:latin typeface="Times New Roman"/>
                <a:ea typeface="Calibri"/>
              </a:rPr>
              <a:t> so </a:t>
            </a:r>
            <a:r>
              <a:rPr lang="en-US" sz="3200" b="1" dirty="0" err="1">
                <a:latin typeface="Times New Roman"/>
                <a:ea typeface="Calibri"/>
              </a:rPr>
              <a:t>sánh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được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với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người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đó</a:t>
            </a:r>
            <a:r>
              <a:rPr lang="en-US" sz="3200" b="1" dirty="0">
                <a:latin typeface="Times New Roman"/>
                <a:ea typeface="Calibri"/>
              </a:rPr>
              <a:t>. </a:t>
            </a:r>
            <a:r>
              <a:rPr lang="en-US" sz="3200" b="1" dirty="0" err="1">
                <a:latin typeface="Times New Roman"/>
                <a:ea typeface="Calibri"/>
              </a:rPr>
              <a:t>Tất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cả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đó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đều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là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những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biểu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hiện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không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tốt</a:t>
            </a:r>
            <a:r>
              <a:rPr lang="en-US" sz="3200" b="1" dirty="0">
                <a:latin typeface="Times New Roman"/>
                <a:ea typeface="Calibri"/>
              </a:rPr>
              <a:t>. </a:t>
            </a:r>
            <a:endParaRPr lang="en-GB" sz="3200" b="1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61" r="23926"/>
          <a:stretch/>
        </p:blipFill>
        <p:spPr bwMode="auto">
          <a:xfrm>
            <a:off x="9524026" y="1972134"/>
            <a:ext cx="4020477" cy="46233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095020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783</Words>
  <Application>Microsoft Office PowerPoint</Application>
  <PresentationFormat>Custom</PresentationFormat>
  <Paragraphs>55</Paragraphs>
  <Slides>16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16</vt:i4>
      </vt:variant>
    </vt:vector>
  </HeadingPairs>
  <TitlesOfParts>
    <vt:vector size="27" baseType="lpstr">
      <vt:lpstr>Arial</vt:lpstr>
      <vt:lpstr>More Sugar</vt:lpstr>
      <vt:lpstr>Fraunces Extra Bold</vt:lpstr>
      <vt:lpstr>Times New Roman</vt:lpstr>
      <vt:lpstr>Calibri</vt:lpstr>
      <vt:lpstr>Gaegu Bold</vt:lpstr>
      <vt:lpstr>Office Theme</vt:lpstr>
      <vt:lpstr>1_Office Theme</vt:lpstr>
      <vt:lpstr>2_Office Theme</vt:lpstr>
      <vt:lpstr>3_Office Theme</vt:lpstr>
      <vt:lpstr>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ASUS</cp:lastModifiedBy>
  <cp:revision>16</cp:revision>
  <dcterms:created xsi:type="dcterms:W3CDTF">2025-03-28T03:43:02Z</dcterms:created>
  <dcterms:modified xsi:type="dcterms:W3CDTF">2025-03-28T05:31:50Z</dcterms:modified>
</cp:coreProperties>
</file>