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8" r:id="rId2"/>
    <p:sldMasterId id="2147483670" r:id="rId3"/>
    <p:sldMasterId id="2147483682" r:id="rId4"/>
    <p:sldMasterId id="2147483694" r:id="rId5"/>
    <p:sldMasterId id="2147483706" r:id="rId6"/>
    <p:sldMasterId id="2147483718" r:id="rId7"/>
  </p:sldMasterIdLst>
  <p:notesMasterIdLst>
    <p:notesMasterId r:id="rId24"/>
  </p:notesMasterIdLst>
  <p:sldIdLst>
    <p:sldId id="264" r:id="rId8"/>
    <p:sldId id="265" r:id="rId9"/>
    <p:sldId id="266" r:id="rId10"/>
    <p:sldId id="267" r:id="rId11"/>
    <p:sldId id="268" r:id="rId12"/>
    <p:sldId id="257" r:id="rId13"/>
    <p:sldId id="258" r:id="rId14"/>
    <p:sldId id="259" r:id="rId15"/>
    <p:sldId id="260" r:id="rId16"/>
    <p:sldId id="261" r:id="rId17"/>
    <p:sldId id="269" r:id="rId18"/>
    <p:sldId id="270" r:id="rId19"/>
    <p:sldId id="271" r:id="rId20"/>
    <p:sldId id="272" r:id="rId21"/>
    <p:sldId id="273" r:id="rId22"/>
    <p:sldId id="274" r:id="rId23"/>
  </p:sldIdLst>
  <p:sldSz cx="14630400" cy="8229600"/>
  <p:notesSz cx="8229600" cy="14630400"/>
  <p:embeddedFontLst>
    <p:embeddedFont>
      <p:font typeface="Libre Franklin Heavy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Merriweather Bold" panose="020B0604020202020204" charset="0"/>
      <p:bold r:id="rId30"/>
    </p:embeddedFont>
    <p:embeddedFont>
      <p:font typeface="Hangyaboly" panose="020B0604020202020204" charset="0"/>
      <p:regular r:id="rId31"/>
    </p:embeddedFont>
    <p:embeddedFont>
      <p:font typeface="Raleway Medium" panose="020B0604020202020204" charset="0"/>
      <p:regular r:id="rId32"/>
      <p: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516" y="5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2.fntdata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CAC40F-A6F2-4A44-A1A9-BA85923255B5}" type="datetimeFigureOut">
              <a:rPr lang="en-GB" smtClean="0"/>
              <a:t>07/03/2025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852C9-12B2-45A6-B533-F81B1AFCBD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500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5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665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004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93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32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816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632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7728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49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26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869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2515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5980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6558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0818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9920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0626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2391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439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73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789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2173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241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809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9436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827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3549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0987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3209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28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659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883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3054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300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88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2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8358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80014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8311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5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9244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9137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8178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94635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2829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2583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9752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1962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713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303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85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9691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653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7913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2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2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752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04340"/>
            <a:ext cx="6217920" cy="11760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108960"/>
            <a:ext cx="5120640" cy="1402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6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31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4126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8095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3525520"/>
            <a:ext cx="6217920" cy="1089660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325371"/>
            <a:ext cx="6217920" cy="1200150"/>
          </a:xfrm>
        </p:spPr>
        <p:txBody>
          <a:bodyPr anchor="b"/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65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98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280161"/>
            <a:ext cx="3230880" cy="362077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1724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28090"/>
            <a:ext cx="323215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1739900"/>
            <a:ext cx="323215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0" y="1228090"/>
            <a:ext cx="3233420" cy="51181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00" b="1"/>
            </a:lvl3pPr>
            <a:lvl4pPr marL="1097280" indent="0">
              <a:buNone/>
              <a:defRPr sz="1300" b="1"/>
            </a:lvl4pPr>
            <a:lvl5pPr marL="1463040" indent="0">
              <a:buNone/>
              <a:defRPr sz="1300" b="1"/>
            </a:lvl5pPr>
            <a:lvl6pPr marL="1828800" indent="0">
              <a:buNone/>
              <a:defRPr sz="1300" b="1"/>
            </a:lvl6pPr>
            <a:lvl7pPr marL="2194560" indent="0">
              <a:buNone/>
              <a:defRPr sz="1300" b="1"/>
            </a:lvl7pPr>
            <a:lvl8pPr marL="2560320" indent="0">
              <a:buNone/>
              <a:defRPr sz="1300" b="1"/>
            </a:lvl8pPr>
            <a:lvl9pPr marL="2926080" indent="0">
              <a:buNone/>
              <a:defRPr sz="1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0" y="1739900"/>
            <a:ext cx="3233420" cy="316103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4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4625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84104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1" y="218440"/>
            <a:ext cx="2406650" cy="92964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18441"/>
            <a:ext cx="4089400" cy="468249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1" y="1148081"/>
            <a:ext cx="2406650" cy="375285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11238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0" y="3840480"/>
            <a:ext cx="4389120" cy="453390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0" y="490220"/>
            <a:ext cx="4389120" cy="3291840"/>
          </a:xfrm>
        </p:spPr>
        <p:txBody>
          <a:bodyPr/>
          <a:lstStyle>
            <a:lvl1pPr marL="0" indent="0">
              <a:buNone/>
              <a:defRPr sz="2600"/>
            </a:lvl1pPr>
            <a:lvl2pPr marL="365760" indent="0">
              <a:buNone/>
              <a:defRPr sz="2200"/>
            </a:lvl2pPr>
            <a:lvl3pPr marL="731520" indent="0">
              <a:buNone/>
              <a:defRPr sz="190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0" y="4293870"/>
            <a:ext cx="4389120" cy="643890"/>
          </a:xfrm>
        </p:spPr>
        <p:txBody>
          <a:bodyPr/>
          <a:lstStyle>
            <a:lvl1pPr marL="0" indent="0">
              <a:buNone/>
              <a:defRPr sz="1100"/>
            </a:lvl1pPr>
            <a:lvl2pPr marL="365760" indent="0">
              <a:buNone/>
              <a:defRPr sz="1000"/>
            </a:lvl2pPr>
            <a:lvl3pPr marL="731520" indent="0">
              <a:buNone/>
              <a:defRPr sz="800"/>
            </a:lvl3pPr>
            <a:lvl4pPr marL="1097280" indent="0">
              <a:buNone/>
              <a:defRPr sz="700"/>
            </a:lvl4pPr>
            <a:lvl5pPr marL="1463040" indent="0">
              <a:buNone/>
              <a:defRPr sz="700"/>
            </a:lvl5pPr>
            <a:lvl6pPr marL="1828800" indent="0">
              <a:buNone/>
              <a:defRPr sz="700"/>
            </a:lvl6pPr>
            <a:lvl7pPr marL="2194560" indent="0">
              <a:buNone/>
              <a:defRPr sz="700"/>
            </a:lvl7pPr>
            <a:lvl8pPr marL="2560320" indent="0">
              <a:buNone/>
              <a:defRPr sz="700"/>
            </a:lvl8pPr>
            <a:lvl9pPr marL="2926080" indent="0">
              <a:buNone/>
              <a:defRPr sz="7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7699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0999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19711"/>
            <a:ext cx="1645920" cy="46812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19711"/>
            <a:ext cx="4815840" cy="46812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67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8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658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7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98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29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259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19710"/>
            <a:ext cx="6583680" cy="914400"/>
          </a:xfrm>
          <a:prstGeom prst="rect">
            <a:avLst/>
          </a:prstGeom>
        </p:spPr>
        <p:txBody>
          <a:bodyPr vert="horz" lIns="73152" tIns="36576" rIns="73152" bIns="3657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280161"/>
            <a:ext cx="6583680" cy="3620770"/>
          </a:xfrm>
          <a:prstGeom prst="rect">
            <a:avLst/>
          </a:prstGeom>
        </p:spPr>
        <p:txBody>
          <a:bodyPr vert="horz" lIns="73152" tIns="36576" rIns="73152" bIns="3657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3/7/2025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5085080"/>
            <a:ext cx="23164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5085080"/>
            <a:ext cx="1706880" cy="292100"/>
          </a:xfrm>
          <a:prstGeom prst="rect">
            <a:avLst/>
          </a:prstGeom>
        </p:spPr>
        <p:txBody>
          <a:bodyPr vert="horz" lIns="73152" tIns="36576" rIns="73152" bIns="36576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2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73152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6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defTabSz="731520" rtl="0" eaLnBrk="1" latinLnBrk="0" hangingPunct="1">
        <a:spcBef>
          <a:spcPct val="0"/>
        </a:spcBef>
        <a:buNone/>
        <a:defRPr sz="3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73152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73152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3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.pn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4" Type="http://schemas.openxmlformats.org/officeDocument/2006/relationships/image" Target="../media/image4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9.png"/><Relationship Id="rId7" Type="http://schemas.openxmlformats.org/officeDocument/2006/relationships/image" Target="../media/image52.svg"/><Relationship Id="rId12" Type="http://schemas.openxmlformats.org/officeDocument/2006/relationships/image" Target="../media/image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Relationship Id="rId11" Type="http://schemas.openxmlformats.org/officeDocument/2006/relationships/image" Target="../media/image54.svg"/><Relationship Id="rId5" Type="http://schemas.openxmlformats.org/officeDocument/2006/relationships/image" Target="../media/image12.sv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9" Type="http://schemas.openxmlformats.org/officeDocument/2006/relationships/image" Target="../media/image22.svg"/><Relationship Id="rId14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8.svg"/><Relationship Id="rId18" Type="http://schemas.openxmlformats.org/officeDocument/2006/relationships/image" Target="../media/image39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36.png"/><Relationship Id="rId17" Type="http://schemas.openxmlformats.org/officeDocument/2006/relationships/image" Target="../media/image22.svg"/><Relationship Id="rId2" Type="http://schemas.openxmlformats.org/officeDocument/2006/relationships/image" Target="../media/image31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33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35.png"/><Relationship Id="rId19" Type="http://schemas.openxmlformats.org/officeDocument/2006/relationships/image" Target="../media/image24.svg"/><Relationship Id="rId4" Type="http://schemas.openxmlformats.org/officeDocument/2006/relationships/image" Target="../media/image32.png"/><Relationship Id="rId9" Type="http://schemas.openxmlformats.org/officeDocument/2006/relationships/image" Target="../media/image14.svg"/><Relationship Id="rId1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0.png"/><Relationship Id="rId5" Type="http://schemas.openxmlformats.org/officeDocument/2006/relationships/image" Target="../media/image24.svg"/><Relationship Id="rId10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6.svg"/><Relationship Id="rId7" Type="http://schemas.openxmlformats.org/officeDocument/2006/relationships/image" Target="../media/image28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8.xml"/><Relationship Id="rId11" Type="http://schemas.openxmlformats.org/officeDocument/2006/relationships/image" Target="../media/image8.svg"/><Relationship Id="rId10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1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Relationship Id="rId11" Type="http://schemas.openxmlformats.org/officeDocument/2006/relationships/image" Target="../media/image16.png"/><Relationship Id="rId10" Type="http://schemas.openxmlformats.org/officeDocument/2006/relationships/image" Target="../media/image15.png"/><Relationship Id="rId9" Type="http://schemas.openxmlformats.org/officeDocument/2006/relationships/image" Target="../media/image12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8.xml"/><Relationship Id="rId11" Type="http://schemas.openxmlformats.org/officeDocument/2006/relationships/image" Target="../media/image18.png"/><Relationship Id="rId10" Type="http://schemas.openxmlformats.org/officeDocument/2006/relationships/image" Target="../media/image17.png"/><Relationship Id="rId9" Type="http://schemas.openxmlformats.org/officeDocument/2006/relationships/image" Target="../media/image12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56175">
            <a:off x="-373680" y="4472048"/>
            <a:ext cx="2563356" cy="3556423"/>
          </a:xfrm>
          <a:custGeom>
            <a:avLst/>
            <a:gdLst/>
            <a:ahLst/>
            <a:cxnLst/>
            <a:rect l="l" t="t" r="r" b="b"/>
            <a:pathLst>
              <a:path w="3204195" h="4445529">
                <a:moveTo>
                  <a:pt x="0" y="0"/>
                </a:moveTo>
                <a:lnTo>
                  <a:pt x="3204194" y="0"/>
                </a:lnTo>
                <a:lnTo>
                  <a:pt x="3204194" y="4445529"/>
                </a:lnTo>
                <a:lnTo>
                  <a:pt x="0" y="44455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804858" flipH="1">
            <a:off x="12328637" y="-326376"/>
            <a:ext cx="2957610" cy="5219830"/>
          </a:xfrm>
          <a:custGeom>
            <a:avLst/>
            <a:gdLst/>
            <a:ahLst/>
            <a:cxnLst/>
            <a:rect l="l" t="t" r="r" b="b"/>
            <a:pathLst>
              <a:path w="3697013" h="6524788">
                <a:moveTo>
                  <a:pt x="3697012" y="0"/>
                </a:moveTo>
                <a:lnTo>
                  <a:pt x="0" y="0"/>
                </a:lnTo>
                <a:lnTo>
                  <a:pt x="0" y="6524788"/>
                </a:lnTo>
                <a:lnTo>
                  <a:pt x="3697012" y="6524788"/>
                </a:lnTo>
                <a:lnTo>
                  <a:pt x="369701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1965">
            <a:off x="-367185" y="-278847"/>
            <a:ext cx="2380289" cy="4271826"/>
          </a:xfrm>
          <a:custGeom>
            <a:avLst/>
            <a:gdLst/>
            <a:ahLst/>
            <a:cxnLst/>
            <a:rect l="l" t="t" r="r" b="b"/>
            <a:pathLst>
              <a:path w="2975361" h="5339782">
                <a:moveTo>
                  <a:pt x="0" y="0"/>
                </a:moveTo>
                <a:lnTo>
                  <a:pt x="2975362" y="0"/>
                </a:lnTo>
                <a:lnTo>
                  <a:pt x="2975362" y="5339782"/>
                </a:lnTo>
                <a:lnTo>
                  <a:pt x="0" y="53397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901213" y="269206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50" y="0"/>
                </a:lnTo>
                <a:lnTo>
                  <a:pt x="2115050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762099" flipH="1">
            <a:off x="12261685" y="5701537"/>
            <a:ext cx="2513970" cy="2719094"/>
          </a:xfrm>
          <a:custGeom>
            <a:avLst/>
            <a:gdLst/>
            <a:ahLst/>
            <a:cxnLst/>
            <a:rect l="l" t="t" r="r" b="b"/>
            <a:pathLst>
              <a:path w="3142462" h="3398868">
                <a:moveTo>
                  <a:pt x="3142462" y="0"/>
                </a:moveTo>
                <a:lnTo>
                  <a:pt x="0" y="0"/>
                </a:lnTo>
                <a:lnTo>
                  <a:pt x="0" y="3398868"/>
                </a:lnTo>
                <a:lnTo>
                  <a:pt x="3142462" y="3398868"/>
                </a:lnTo>
                <a:lnTo>
                  <a:pt x="3142462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503770" y="6215270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49" y="0"/>
                </a:lnTo>
                <a:lnTo>
                  <a:pt x="2115049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960364" y="5638066"/>
            <a:ext cx="6709672" cy="1683518"/>
          </a:xfrm>
          <a:custGeom>
            <a:avLst/>
            <a:gdLst/>
            <a:ahLst/>
            <a:cxnLst/>
            <a:rect l="l" t="t" r="r" b="b"/>
            <a:pathLst>
              <a:path w="8387090" h="2104397">
                <a:moveTo>
                  <a:pt x="0" y="0"/>
                </a:moveTo>
                <a:lnTo>
                  <a:pt x="8387090" y="0"/>
                </a:lnTo>
                <a:lnTo>
                  <a:pt x="8387090" y="2104398"/>
                </a:lnTo>
                <a:lnTo>
                  <a:pt x="0" y="210439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917494">
            <a:off x="2429868" y="1006736"/>
            <a:ext cx="1268816" cy="805118"/>
          </a:xfrm>
          <a:custGeom>
            <a:avLst/>
            <a:gdLst/>
            <a:ahLst/>
            <a:cxnLst/>
            <a:rect l="l" t="t" r="r" b="b"/>
            <a:pathLst>
              <a:path w="1586020" h="1006398">
                <a:moveTo>
                  <a:pt x="0" y="0"/>
                </a:moveTo>
                <a:lnTo>
                  <a:pt x="1586020" y="0"/>
                </a:lnTo>
                <a:lnTo>
                  <a:pt x="1586020" y="1006398"/>
                </a:lnTo>
                <a:lnTo>
                  <a:pt x="0" y="100639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1735507">
            <a:off x="9621404" y="6836292"/>
            <a:ext cx="2954780" cy="3289735"/>
          </a:xfrm>
          <a:custGeom>
            <a:avLst/>
            <a:gdLst/>
            <a:ahLst/>
            <a:cxnLst/>
            <a:rect l="l" t="t" r="r" b="b"/>
            <a:pathLst>
              <a:path w="3693475" h="4112169">
                <a:moveTo>
                  <a:pt x="0" y="0"/>
                </a:moveTo>
                <a:lnTo>
                  <a:pt x="3693476" y="0"/>
                </a:lnTo>
                <a:lnTo>
                  <a:pt x="3693476" y="4112168"/>
                </a:lnTo>
                <a:lnTo>
                  <a:pt x="0" y="411216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xmlns="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1172088">
            <a:off x="13614823" y="5061737"/>
            <a:ext cx="1343896" cy="740364"/>
          </a:xfrm>
          <a:custGeom>
            <a:avLst/>
            <a:gdLst/>
            <a:ahLst/>
            <a:cxnLst/>
            <a:rect l="l" t="t" r="r" b="b"/>
            <a:pathLst>
              <a:path w="1679870" h="925455">
                <a:moveTo>
                  <a:pt x="0" y="0"/>
                </a:moveTo>
                <a:lnTo>
                  <a:pt x="1679870" y="0"/>
                </a:lnTo>
                <a:lnTo>
                  <a:pt x="1679870" y="925455"/>
                </a:lnTo>
                <a:lnTo>
                  <a:pt x="0" y="92545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xmlns="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2922840">
            <a:off x="-479331" y="3413995"/>
            <a:ext cx="1309484" cy="1147585"/>
          </a:xfrm>
          <a:custGeom>
            <a:avLst/>
            <a:gdLst/>
            <a:ahLst/>
            <a:cxnLst/>
            <a:rect l="l" t="t" r="r" b="b"/>
            <a:pathLst>
              <a:path w="1636855" h="1434481">
                <a:moveTo>
                  <a:pt x="0" y="0"/>
                </a:moveTo>
                <a:lnTo>
                  <a:pt x="1636855" y="0"/>
                </a:lnTo>
                <a:lnTo>
                  <a:pt x="1636855" y="1434481"/>
                </a:lnTo>
                <a:lnTo>
                  <a:pt x="0" y="143448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xmlns="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333682" y="2565268"/>
            <a:ext cx="10467918" cy="2333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75"/>
              </a:lnSpc>
            </a:pPr>
            <a:r>
              <a:rPr lang="en-US" sz="7200" b="1" spc="35" dirty="0">
                <a:solidFill>
                  <a:srgbClr val="C94827"/>
                </a:solidFill>
                <a:latin typeface="Times New Roman" panose="02020603050405020304" pitchFamily="18" charset="0"/>
                <a:ea typeface="Libre Franklin Heavy"/>
                <a:cs typeface="Times New Roman" panose="02020603050405020304" pitchFamily="18" charset="0"/>
                <a:sym typeface="Libre Franklin Heavy"/>
              </a:rPr>
              <a:t>KỸ NĂNG</a:t>
            </a:r>
          </a:p>
          <a:p>
            <a:pPr algn="ctr">
              <a:lnSpc>
                <a:spcPts val="9075"/>
              </a:lnSpc>
            </a:pPr>
            <a:r>
              <a:rPr lang="en-US" sz="7200" b="1" spc="35" dirty="0">
                <a:solidFill>
                  <a:srgbClr val="C94827"/>
                </a:solidFill>
                <a:latin typeface="Times New Roman" panose="02020603050405020304" pitchFamily="18" charset="0"/>
                <a:ea typeface="Libre Franklin Heavy"/>
                <a:cs typeface="Times New Roman" panose="02020603050405020304" pitchFamily="18" charset="0"/>
                <a:sym typeface="Libre Franklin Heavy"/>
              </a:rPr>
              <a:t>QUẢN LÝ THỜI GIAN</a:t>
            </a:r>
          </a:p>
        </p:txBody>
      </p:sp>
    </p:spTree>
    <p:extLst>
      <p:ext uri="{BB962C8B-B14F-4D97-AF65-F5344CB8AC3E}">
        <p14:creationId xmlns:p14="http://schemas.microsoft.com/office/powerpoint/2010/main" val="289210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190" y="40457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5.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Tính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Kỷ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Luật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và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Thói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Quen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3700" y="1113354"/>
            <a:ext cx="8407400" cy="744819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dụng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khoa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tính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kỷ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luật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thói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quen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tiết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kiệm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đặt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bản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thân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tắc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riêng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theo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tắc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đầu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cảm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thấy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khăn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nản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nhưng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từ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từ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quen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khuôn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khổ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mọi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thứ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theo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ý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chắc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chắn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thấy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rằng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nhiều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hơn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cuộc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sống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;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thúc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trạng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vội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lo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chạy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đua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với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nhưng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mọi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thứ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ý.</a:t>
            </a:r>
            <a:endParaRPr lang="en-GB" sz="20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0301201" y="-400318"/>
            <a:ext cx="6358657" cy="9030235"/>
          </a:xfrm>
          <a:custGeom>
            <a:avLst/>
            <a:gdLst/>
            <a:ahLst/>
            <a:cxnLst/>
            <a:rect l="l" t="t" r="r" b="b"/>
            <a:pathLst>
              <a:path w="7948321" h="11287794">
                <a:moveTo>
                  <a:pt x="0" y="0"/>
                </a:moveTo>
                <a:lnTo>
                  <a:pt x="7948321" y="0"/>
                </a:lnTo>
                <a:lnTo>
                  <a:pt x="7948321" y="11287794"/>
                </a:lnTo>
                <a:lnTo>
                  <a:pt x="0" y="11287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4280" r="-28875"/>
            </a:stretch>
          </a:blipFill>
        </p:spPr>
      </p:sp>
      <p:sp>
        <p:nvSpPr>
          <p:cNvPr id="5" name="Rectangle 4"/>
          <p:cNvSpPr/>
          <p:nvPr/>
        </p:nvSpPr>
        <p:spPr>
          <a:xfrm>
            <a:off x="723900" y="1462038"/>
            <a:ext cx="9105900" cy="649408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5624" y="615443"/>
            <a:ext cx="8914620" cy="769441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GB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45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35626" y="615443"/>
            <a:ext cx="3200941" cy="769441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endParaRPr lang="en-GB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39" y="2057975"/>
            <a:ext cx="3414713" cy="43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50336" y="1000154"/>
            <a:ext cx="9656164" cy="655564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trung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tốt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để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lãng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phí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gian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en-GB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gì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hãy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tập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trung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tất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cả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sức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lực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trí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tuệ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điều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chỉ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đem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lại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kết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quả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cao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mà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còn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giúp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tiết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kiệm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nhiều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gian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endParaRPr lang="en-GB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Bởi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tâp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trung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ta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nhanh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chóng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hoàn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thành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gian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khác</a:t>
            </a:r>
            <a:r>
              <a:rPr lang="en-US" sz="40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en-GB" sz="28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7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8294" y="357722"/>
            <a:ext cx="7805342" cy="769441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GB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81500" y="1346544"/>
            <a:ext cx="9537700" cy="5786199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xộn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rối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xộn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khiến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mệt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mỏi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1862" y="-1696770"/>
            <a:ext cx="7675563" cy="1151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92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8294" y="357722"/>
            <a:ext cx="7805342" cy="769441"/>
          </a:xfrm>
          <a:prstGeom prst="rect">
            <a:avLst/>
          </a:prstGeom>
        </p:spPr>
        <p:txBody>
          <a:bodyPr wrap="none" lIns="91440" tIns="45720" rIns="91440" bIns="45720">
            <a:spAutoFit/>
          </a:bodyPr>
          <a:lstStyle/>
          <a:p>
            <a:pPr lvl="0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GB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71862" y="-1696770"/>
            <a:ext cx="7675563" cy="11515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94200" y="1388241"/>
            <a:ext cx="9918700" cy="6955750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nắp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tòi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nới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bây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khắc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lãng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37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 rot="-233355">
            <a:off x="11159254" y="4548378"/>
            <a:ext cx="3048894" cy="3333781"/>
          </a:xfrm>
          <a:custGeom>
            <a:avLst/>
            <a:gdLst/>
            <a:ahLst/>
            <a:cxnLst/>
            <a:rect l="l" t="t" r="r" b="b"/>
            <a:pathLst>
              <a:path w="3811117" h="4167226">
                <a:moveTo>
                  <a:pt x="0" y="0"/>
                </a:moveTo>
                <a:lnTo>
                  <a:pt x="3811118" y="0"/>
                </a:lnTo>
                <a:lnTo>
                  <a:pt x="3811118" y="4167226"/>
                </a:lnTo>
                <a:lnTo>
                  <a:pt x="0" y="41672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1172088">
            <a:off x="12448263" y="7088292"/>
            <a:ext cx="2232761" cy="1230049"/>
          </a:xfrm>
          <a:custGeom>
            <a:avLst/>
            <a:gdLst/>
            <a:ahLst/>
            <a:cxnLst/>
            <a:rect l="l" t="t" r="r" b="b"/>
            <a:pathLst>
              <a:path w="2790951" h="1537561">
                <a:moveTo>
                  <a:pt x="0" y="0"/>
                </a:moveTo>
                <a:lnTo>
                  <a:pt x="2790952" y="0"/>
                </a:lnTo>
                <a:lnTo>
                  <a:pt x="2790952" y="1537560"/>
                </a:lnTo>
                <a:lnTo>
                  <a:pt x="0" y="153756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61338">
            <a:off x="10630457" y="587234"/>
            <a:ext cx="3500258" cy="3159038"/>
          </a:xfrm>
          <a:custGeom>
            <a:avLst/>
            <a:gdLst/>
            <a:ahLst/>
            <a:cxnLst/>
            <a:rect l="l" t="t" r="r" b="b"/>
            <a:pathLst>
              <a:path w="4375323" h="3948798">
                <a:moveTo>
                  <a:pt x="0" y="0"/>
                </a:moveTo>
                <a:lnTo>
                  <a:pt x="4375323" y="0"/>
                </a:lnTo>
                <a:lnTo>
                  <a:pt x="4375323" y="3948798"/>
                </a:lnTo>
                <a:lnTo>
                  <a:pt x="0" y="3948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082598" y="1"/>
            <a:ext cx="1739817" cy="2071210"/>
          </a:xfrm>
          <a:custGeom>
            <a:avLst/>
            <a:gdLst/>
            <a:ahLst/>
            <a:cxnLst/>
            <a:rect l="l" t="t" r="r" b="b"/>
            <a:pathLst>
              <a:path w="2174771" h="2589013">
                <a:moveTo>
                  <a:pt x="0" y="0"/>
                </a:moveTo>
                <a:lnTo>
                  <a:pt x="2174771" y="0"/>
                </a:lnTo>
                <a:lnTo>
                  <a:pt x="2174771" y="2589013"/>
                </a:lnTo>
                <a:lnTo>
                  <a:pt x="0" y="258901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368587">
            <a:off x="-10191" y="4040085"/>
            <a:ext cx="2395039" cy="3216196"/>
          </a:xfrm>
          <a:custGeom>
            <a:avLst/>
            <a:gdLst/>
            <a:ahLst/>
            <a:cxnLst/>
            <a:rect l="l" t="t" r="r" b="b"/>
            <a:pathLst>
              <a:path w="2993799" h="4020245">
                <a:moveTo>
                  <a:pt x="0" y="0"/>
                </a:moveTo>
                <a:lnTo>
                  <a:pt x="2993799" y="0"/>
                </a:lnTo>
                <a:lnTo>
                  <a:pt x="2993799" y="4020245"/>
                </a:lnTo>
                <a:lnTo>
                  <a:pt x="0" y="402024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Rectangle 11"/>
          <p:cNvSpPr/>
          <p:nvPr/>
        </p:nvSpPr>
        <p:spPr>
          <a:xfrm>
            <a:off x="3052733" y="2318433"/>
            <a:ext cx="7740229" cy="4989507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228600"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lý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kỹ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năng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quan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nhóm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kỹ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năng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chủ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bản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thân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 </a:t>
            </a:r>
          </a:p>
          <a:p>
            <a:pPr marL="228600" algn="just">
              <a:lnSpc>
                <a:spcPct val="150000"/>
              </a:lnSpc>
            </a:pP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lý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tốt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góp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phần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rất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quan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vào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sự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cá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nhân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và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của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nhóm</a:t>
            </a:r>
            <a:r>
              <a:rPr lang="en-US" sz="3600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en-GB" sz="3600" b="1" dirty="0">
              <a:solidFill>
                <a:srgbClr val="002060"/>
              </a:solidFill>
              <a:ea typeface="Calibri"/>
              <a:cs typeface="Times New Roman"/>
            </a:endParaRPr>
          </a:p>
        </p:txBody>
      </p:sp>
      <p:sp>
        <p:nvSpPr>
          <p:cNvPr id="13" name="TextBox 14"/>
          <p:cNvSpPr txBox="1"/>
          <p:nvPr/>
        </p:nvSpPr>
        <p:spPr>
          <a:xfrm>
            <a:off x="1126161" y="657386"/>
            <a:ext cx="12441966" cy="1008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1"/>
              </a:lnSpc>
            </a:pPr>
            <a:r>
              <a:rPr lang="en-US" sz="7500" b="1" spc="30" dirty="0">
                <a:solidFill>
                  <a:srgbClr val="C94827"/>
                </a:solidFill>
                <a:latin typeface="Libre Franklin Heavy"/>
                <a:ea typeface="Libre Franklin Heavy"/>
                <a:cs typeface="Libre Franklin Heavy"/>
                <a:sym typeface="Libre Franklin Heavy"/>
              </a:rPr>
              <a:t>TỔNG KẾT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3966" y="645805"/>
            <a:ext cx="2066723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6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95811" y="-2037086"/>
            <a:ext cx="3140308" cy="2763134"/>
          </a:xfrm>
          <a:custGeom>
            <a:avLst/>
            <a:gdLst/>
            <a:ahLst/>
            <a:cxnLst/>
            <a:rect l="l" t="t" r="r" b="b"/>
            <a:pathLst>
              <a:path w="3925385" h="3453918">
                <a:moveTo>
                  <a:pt x="0" y="0"/>
                </a:moveTo>
                <a:lnTo>
                  <a:pt x="3925385" y="0"/>
                </a:lnTo>
                <a:lnTo>
                  <a:pt x="3925385" y="3453917"/>
                </a:lnTo>
                <a:lnTo>
                  <a:pt x="0" y="34539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918689" y="7030212"/>
            <a:ext cx="2721688" cy="2563470"/>
          </a:xfrm>
          <a:custGeom>
            <a:avLst/>
            <a:gdLst/>
            <a:ahLst/>
            <a:cxnLst/>
            <a:rect l="l" t="t" r="r" b="b"/>
            <a:pathLst>
              <a:path w="3402110" h="3204337">
                <a:moveTo>
                  <a:pt x="0" y="0"/>
                </a:moveTo>
                <a:lnTo>
                  <a:pt x="3402110" y="0"/>
                </a:lnTo>
                <a:lnTo>
                  <a:pt x="3402110" y="3204337"/>
                </a:lnTo>
                <a:lnTo>
                  <a:pt x="0" y="320433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188977" y="6876758"/>
            <a:ext cx="1788012" cy="2998762"/>
          </a:xfrm>
          <a:custGeom>
            <a:avLst/>
            <a:gdLst/>
            <a:ahLst/>
            <a:cxnLst/>
            <a:rect l="l" t="t" r="r" b="b"/>
            <a:pathLst>
              <a:path w="2235015" h="3748453">
                <a:moveTo>
                  <a:pt x="0" y="0"/>
                </a:moveTo>
                <a:lnTo>
                  <a:pt x="2235015" y="0"/>
                </a:lnTo>
                <a:lnTo>
                  <a:pt x="2235015" y="3748453"/>
                </a:lnTo>
                <a:lnTo>
                  <a:pt x="0" y="3748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345108" y="-1516711"/>
            <a:ext cx="2054864" cy="3061250"/>
          </a:xfrm>
          <a:custGeom>
            <a:avLst/>
            <a:gdLst/>
            <a:ahLst/>
            <a:cxnLst/>
            <a:rect l="l" t="t" r="r" b="b"/>
            <a:pathLst>
              <a:path w="2568580" h="3826562">
                <a:moveTo>
                  <a:pt x="0" y="0"/>
                </a:moveTo>
                <a:lnTo>
                  <a:pt x="2568580" y="0"/>
                </a:lnTo>
                <a:lnTo>
                  <a:pt x="2568580" y="3826563"/>
                </a:lnTo>
                <a:lnTo>
                  <a:pt x="0" y="382656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336974" y="7312154"/>
            <a:ext cx="3496435" cy="1449431"/>
          </a:xfrm>
          <a:custGeom>
            <a:avLst/>
            <a:gdLst/>
            <a:ahLst/>
            <a:cxnLst/>
            <a:rect l="l" t="t" r="r" b="b"/>
            <a:pathLst>
              <a:path w="4370544" h="1811789">
                <a:moveTo>
                  <a:pt x="0" y="0"/>
                </a:moveTo>
                <a:lnTo>
                  <a:pt x="4370544" y="0"/>
                </a:lnTo>
                <a:lnTo>
                  <a:pt x="4370544" y="1811789"/>
                </a:lnTo>
                <a:lnTo>
                  <a:pt x="0" y="18117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318245" y="7312154"/>
            <a:ext cx="3517874" cy="3095351"/>
          </a:xfrm>
          <a:custGeom>
            <a:avLst/>
            <a:gdLst/>
            <a:ahLst/>
            <a:cxnLst/>
            <a:rect l="l" t="t" r="r" b="b"/>
            <a:pathLst>
              <a:path w="4397342" h="3869189">
                <a:moveTo>
                  <a:pt x="0" y="0"/>
                </a:moveTo>
                <a:lnTo>
                  <a:pt x="4397342" y="0"/>
                </a:lnTo>
                <a:lnTo>
                  <a:pt x="4397342" y="3869189"/>
                </a:lnTo>
                <a:lnTo>
                  <a:pt x="0" y="386918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400667" y="-655520"/>
            <a:ext cx="2737642" cy="1745247"/>
          </a:xfrm>
          <a:custGeom>
            <a:avLst/>
            <a:gdLst/>
            <a:ahLst/>
            <a:cxnLst/>
            <a:rect l="l" t="t" r="r" b="b"/>
            <a:pathLst>
              <a:path w="3422053" h="2181559">
                <a:moveTo>
                  <a:pt x="0" y="0"/>
                </a:moveTo>
                <a:lnTo>
                  <a:pt x="3422052" y="0"/>
                </a:lnTo>
                <a:lnTo>
                  <a:pt x="3422052" y="2181559"/>
                </a:lnTo>
                <a:lnTo>
                  <a:pt x="0" y="21815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504193">
            <a:off x="2802271" y="-1285784"/>
            <a:ext cx="2858963" cy="2004848"/>
          </a:xfrm>
          <a:custGeom>
            <a:avLst/>
            <a:gdLst/>
            <a:ahLst/>
            <a:cxnLst/>
            <a:rect l="l" t="t" r="r" b="b"/>
            <a:pathLst>
              <a:path w="3573704" h="2506060">
                <a:moveTo>
                  <a:pt x="0" y="0"/>
                </a:moveTo>
                <a:lnTo>
                  <a:pt x="3573704" y="0"/>
                </a:lnTo>
                <a:lnTo>
                  <a:pt x="3573704" y="2506060"/>
                </a:lnTo>
                <a:lnTo>
                  <a:pt x="0" y="250606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xmlns="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0" name="TextBox 10"/>
          <p:cNvSpPr txBox="1"/>
          <p:nvPr/>
        </p:nvSpPr>
        <p:spPr>
          <a:xfrm>
            <a:off x="2676500" y="1469647"/>
            <a:ext cx="9277404" cy="35554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>
              <a:lnSpc>
                <a:spcPts val="13823"/>
              </a:lnSpc>
            </a:pPr>
            <a:r>
              <a:rPr lang="en-US" sz="12800" b="1" spc="-588" dirty="0">
                <a:solidFill>
                  <a:srgbClr val="5B331A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THANK YOU VERY MUCH!</a:t>
            </a:r>
          </a:p>
        </p:txBody>
      </p:sp>
      <p:sp>
        <p:nvSpPr>
          <p:cNvPr id="11" name="Freeform 11"/>
          <p:cNvSpPr/>
          <p:nvPr/>
        </p:nvSpPr>
        <p:spPr>
          <a:xfrm rot="-10800000">
            <a:off x="6869337" y="-2468880"/>
            <a:ext cx="1962759" cy="3291840"/>
          </a:xfrm>
          <a:custGeom>
            <a:avLst/>
            <a:gdLst/>
            <a:ahLst/>
            <a:cxnLst/>
            <a:rect l="l" t="t" r="r" b="b"/>
            <a:pathLst>
              <a:path w="2453449" h="4114800">
                <a:moveTo>
                  <a:pt x="0" y="0"/>
                </a:moveTo>
                <a:lnTo>
                  <a:pt x="2453450" y="0"/>
                </a:lnTo>
                <a:lnTo>
                  <a:pt x="24534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12" name="Rectangle 11"/>
          <p:cNvSpPr/>
          <p:nvPr/>
        </p:nvSpPr>
        <p:spPr>
          <a:xfrm>
            <a:off x="624840" y="5504933"/>
            <a:ext cx="133654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GB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16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2613952">
            <a:off x="12249601" y="6389676"/>
            <a:ext cx="3115678" cy="1716455"/>
          </a:xfrm>
          <a:custGeom>
            <a:avLst/>
            <a:gdLst/>
            <a:ahLst/>
            <a:cxnLst/>
            <a:rect l="l" t="t" r="r" b="b"/>
            <a:pathLst>
              <a:path w="3894598" h="2145569">
                <a:moveTo>
                  <a:pt x="0" y="0"/>
                </a:moveTo>
                <a:lnTo>
                  <a:pt x="3894598" y="0"/>
                </a:lnTo>
                <a:lnTo>
                  <a:pt x="3894598" y="2145570"/>
                </a:lnTo>
                <a:lnTo>
                  <a:pt x="0" y="21455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434613">
            <a:off x="-1135769" y="5949410"/>
            <a:ext cx="2963333" cy="2596957"/>
          </a:xfrm>
          <a:custGeom>
            <a:avLst/>
            <a:gdLst/>
            <a:ahLst/>
            <a:cxnLst/>
            <a:rect l="l" t="t" r="r" b="b"/>
            <a:pathLst>
              <a:path w="3704166" h="3246196">
                <a:moveTo>
                  <a:pt x="0" y="0"/>
                </a:moveTo>
                <a:lnTo>
                  <a:pt x="3704166" y="0"/>
                </a:lnTo>
                <a:lnTo>
                  <a:pt x="3704166" y="3246196"/>
                </a:lnTo>
                <a:lnTo>
                  <a:pt x="0" y="3246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735507">
            <a:off x="611268" y="-1224520"/>
            <a:ext cx="2954780" cy="3289735"/>
          </a:xfrm>
          <a:custGeom>
            <a:avLst/>
            <a:gdLst/>
            <a:ahLst/>
            <a:cxnLst/>
            <a:rect l="l" t="t" r="r" b="b"/>
            <a:pathLst>
              <a:path w="3693475" h="4112169">
                <a:moveTo>
                  <a:pt x="0" y="0"/>
                </a:moveTo>
                <a:lnTo>
                  <a:pt x="3693475" y="0"/>
                </a:lnTo>
                <a:lnTo>
                  <a:pt x="3693475" y="4112168"/>
                </a:lnTo>
                <a:lnTo>
                  <a:pt x="0" y="41121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pic>
        <p:nvPicPr>
          <p:cNvPr id="15" name="Image 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16" name="Text 0"/>
          <p:cNvSpPr/>
          <p:nvPr/>
        </p:nvSpPr>
        <p:spPr>
          <a:xfrm>
            <a:off x="6127793" y="273699"/>
            <a:ext cx="2965410" cy="8312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3600" b="1" dirty="0">
                <a:solidFill>
                  <a:srgbClr val="403C4E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GIỚI THIỆU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"/>
          <p:cNvSpPr/>
          <p:nvPr/>
        </p:nvSpPr>
        <p:spPr>
          <a:xfrm>
            <a:off x="6127794" y="977306"/>
            <a:ext cx="79311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Times New Roman"/>
                <a:ea typeface="Calibri"/>
                <a:cs typeface="Times New Roman"/>
              </a:rPr>
              <a:t>Mỗi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đều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24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giờ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/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thực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hiện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nghỉ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ngơi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Điều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này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thấy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quỹ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mọi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là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ea typeface="Calibri"/>
                <a:cs typeface="Times New Roman"/>
              </a:rPr>
              <a:t>nhau.Vậy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ea typeface="Calibri"/>
                <a:cs typeface="Times New Roman"/>
              </a:rPr>
              <a:t>làm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thế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lý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hiệu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nhất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?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xã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hội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càng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phát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triển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cầu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cuộc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sống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càng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cao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bắt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buộc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chúng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ta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kỹ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năng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tốt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thích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nghi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chúng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ta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dễ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dàng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đạt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kết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cao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tập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mối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hệ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khác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ngoài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xã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hội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Bởi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vậy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, con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người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kỹ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năng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lý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đạt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hiệu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tốt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nhất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cuộc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sống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thường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 </a:t>
            </a:r>
            <a:endParaRPr lang="en-GB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4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3601" y="2628901"/>
            <a:ext cx="9702800" cy="1423726"/>
          </a:xfrm>
          <a:custGeom>
            <a:avLst/>
            <a:gdLst/>
            <a:ahLst/>
            <a:cxnLst/>
            <a:rect l="l" t="t" r="r" b="b"/>
            <a:pathLst>
              <a:path w="4702164" h="1179816">
                <a:moveTo>
                  <a:pt x="0" y="0"/>
                </a:moveTo>
                <a:lnTo>
                  <a:pt x="4702163" y="0"/>
                </a:lnTo>
                <a:lnTo>
                  <a:pt x="4702163" y="1179816"/>
                </a:lnTo>
                <a:lnTo>
                  <a:pt x="0" y="117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311401" y="3893254"/>
            <a:ext cx="9739898" cy="1469942"/>
          </a:xfrm>
          <a:custGeom>
            <a:avLst/>
            <a:gdLst/>
            <a:ahLst/>
            <a:cxnLst/>
            <a:rect l="l" t="t" r="r" b="b"/>
            <a:pathLst>
              <a:path w="4702164" h="1179816">
                <a:moveTo>
                  <a:pt x="0" y="0"/>
                </a:moveTo>
                <a:lnTo>
                  <a:pt x="4702163" y="0"/>
                </a:lnTo>
                <a:lnTo>
                  <a:pt x="4702163" y="1179815"/>
                </a:lnTo>
                <a:lnTo>
                  <a:pt x="0" y="1179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552712" y="5363196"/>
            <a:ext cx="10210799" cy="1567900"/>
          </a:xfrm>
          <a:custGeom>
            <a:avLst/>
            <a:gdLst/>
            <a:ahLst/>
            <a:cxnLst/>
            <a:rect l="l" t="t" r="r" b="b"/>
            <a:pathLst>
              <a:path w="4702164" h="1179816">
                <a:moveTo>
                  <a:pt x="0" y="0"/>
                </a:moveTo>
                <a:lnTo>
                  <a:pt x="4702163" y="0"/>
                </a:lnTo>
                <a:lnTo>
                  <a:pt x="4702163" y="1179816"/>
                </a:lnTo>
                <a:lnTo>
                  <a:pt x="0" y="1179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051299" y="2373429"/>
            <a:ext cx="3033656" cy="4776098"/>
          </a:xfrm>
          <a:custGeom>
            <a:avLst/>
            <a:gdLst/>
            <a:ahLst/>
            <a:cxnLst/>
            <a:rect l="l" t="t" r="r" b="b"/>
            <a:pathLst>
              <a:path w="3792070" h="5970123">
                <a:moveTo>
                  <a:pt x="0" y="0"/>
                </a:moveTo>
                <a:lnTo>
                  <a:pt x="3792069" y="0"/>
                </a:lnTo>
                <a:lnTo>
                  <a:pt x="3792069" y="5970124"/>
                </a:lnTo>
                <a:lnTo>
                  <a:pt x="0" y="5970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870008" y="3057515"/>
            <a:ext cx="864870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#1 KỸ NĂNG QUẢN LÝ THỜI GIAN LÀ GÌ?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26161" y="657386"/>
            <a:ext cx="12441966" cy="1008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11"/>
              </a:lnSpc>
            </a:pPr>
            <a:r>
              <a:rPr lang="en-US" sz="7500" b="1" spc="30" dirty="0">
                <a:solidFill>
                  <a:srgbClr val="C94827"/>
                </a:solidFill>
                <a:latin typeface="Libre Franklin Heavy"/>
                <a:ea typeface="Libre Franklin Heavy"/>
                <a:cs typeface="Libre Franklin Heavy"/>
                <a:sym typeface="Libre Franklin Heavy"/>
              </a:rPr>
              <a:t>NỘI DUNG</a:t>
            </a:r>
          </a:p>
        </p:txBody>
      </p:sp>
      <p:sp>
        <p:nvSpPr>
          <p:cNvPr id="16" name="Freeform 16"/>
          <p:cNvSpPr/>
          <p:nvPr/>
        </p:nvSpPr>
        <p:spPr>
          <a:xfrm>
            <a:off x="-23060" y="6931098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50" y="0"/>
                </a:lnTo>
                <a:lnTo>
                  <a:pt x="2115050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24034" y="-184207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49" y="0"/>
                </a:lnTo>
                <a:lnTo>
                  <a:pt x="2115049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8" name="TextBox 9"/>
          <p:cNvSpPr txBox="1"/>
          <p:nvPr/>
        </p:nvSpPr>
        <p:spPr>
          <a:xfrm>
            <a:off x="2717605" y="4408446"/>
            <a:ext cx="8648700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#2 Ý NGHĨA CỦA VIỆC QUẢN LÝ THỜI GIAN</a:t>
            </a:r>
          </a:p>
        </p:txBody>
      </p:sp>
      <p:sp>
        <p:nvSpPr>
          <p:cNvPr id="19" name="TextBox 9"/>
          <p:cNvSpPr txBox="1"/>
          <p:nvPr/>
        </p:nvSpPr>
        <p:spPr>
          <a:xfrm>
            <a:off x="2730306" y="5893933"/>
            <a:ext cx="9512493" cy="78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#3 RÈN LUYỆN KỸ NĂNG QUẢN LÝ THỜI GIAN</a:t>
            </a:r>
          </a:p>
        </p:txBody>
      </p:sp>
      <p:sp>
        <p:nvSpPr>
          <p:cNvPr id="20" name="Freeform 5"/>
          <p:cNvSpPr/>
          <p:nvPr/>
        </p:nvSpPr>
        <p:spPr>
          <a:xfrm rot="541965">
            <a:off x="-584813" y="1811186"/>
            <a:ext cx="2975361" cy="5339782"/>
          </a:xfrm>
          <a:custGeom>
            <a:avLst/>
            <a:gdLst/>
            <a:ahLst/>
            <a:cxnLst/>
            <a:rect l="l" t="t" r="r" b="b"/>
            <a:pathLst>
              <a:path w="2975361" h="5339782">
                <a:moveTo>
                  <a:pt x="0" y="0"/>
                </a:moveTo>
                <a:lnTo>
                  <a:pt x="2975362" y="0"/>
                </a:lnTo>
                <a:lnTo>
                  <a:pt x="2975362" y="5339782"/>
                </a:lnTo>
                <a:lnTo>
                  <a:pt x="0" y="533978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93751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6"/>
          <p:cNvSpPr/>
          <p:nvPr/>
        </p:nvSpPr>
        <p:spPr>
          <a:xfrm>
            <a:off x="-23060" y="6931098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50" y="0"/>
                </a:lnTo>
                <a:lnTo>
                  <a:pt x="2115050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24034" y="-184207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49" y="0"/>
                </a:lnTo>
                <a:lnTo>
                  <a:pt x="2115049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9"/>
          <p:cNvSpPr txBox="1"/>
          <p:nvPr/>
        </p:nvSpPr>
        <p:spPr>
          <a:xfrm>
            <a:off x="-23060" y="125920"/>
            <a:ext cx="14653459" cy="789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#1 KỸ NĂNG QUẢN LÝ THỜI GIAN LÀ GÌ?</a:t>
            </a:r>
          </a:p>
        </p:txBody>
      </p:sp>
      <p:sp>
        <p:nvSpPr>
          <p:cNvPr id="15" name="Text 1"/>
          <p:cNvSpPr/>
          <p:nvPr/>
        </p:nvSpPr>
        <p:spPr>
          <a:xfrm>
            <a:off x="2762305" y="2114910"/>
            <a:ext cx="931540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7712" y="4931061"/>
            <a:ext cx="2474913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88" y="1441333"/>
            <a:ext cx="2066925" cy="279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345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6"/>
          <p:cNvSpPr/>
          <p:nvPr/>
        </p:nvSpPr>
        <p:spPr>
          <a:xfrm>
            <a:off x="-23060" y="6931098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50" y="0"/>
                </a:lnTo>
                <a:lnTo>
                  <a:pt x="2115050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224034" y="-184207"/>
            <a:ext cx="1692039" cy="2014333"/>
          </a:xfrm>
          <a:custGeom>
            <a:avLst/>
            <a:gdLst/>
            <a:ahLst/>
            <a:cxnLst/>
            <a:rect l="l" t="t" r="r" b="b"/>
            <a:pathLst>
              <a:path w="2115049" h="2517916">
                <a:moveTo>
                  <a:pt x="0" y="0"/>
                </a:moveTo>
                <a:lnTo>
                  <a:pt x="2115049" y="0"/>
                </a:lnTo>
                <a:lnTo>
                  <a:pt x="2115049" y="2517916"/>
                </a:lnTo>
                <a:lnTo>
                  <a:pt x="0" y="25179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Text 1"/>
          <p:cNvSpPr/>
          <p:nvPr/>
        </p:nvSpPr>
        <p:spPr>
          <a:xfrm>
            <a:off x="2762305" y="1830126"/>
            <a:ext cx="9671007" cy="10105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9"/>
          <p:cNvSpPr txBox="1"/>
          <p:nvPr/>
        </p:nvSpPr>
        <p:spPr>
          <a:xfrm>
            <a:off x="0" y="306346"/>
            <a:ext cx="14630400" cy="789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#2 Ý NGHĨA CỦA VIỆC QUẢN LÝ THỜI GIAN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06" y="2114908"/>
            <a:ext cx="1268413" cy="353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8031" y="4245780"/>
            <a:ext cx="1931987" cy="339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422400" y="5748636"/>
            <a:ext cx="10363200" cy="255454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Tuy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nhiên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để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rèn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luyện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được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kỹ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năng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quản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lý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thời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gian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thì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nó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đòi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hỏi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phải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có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sự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cố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gắng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và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kiên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trì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thì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mới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có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thể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làm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chủ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được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thời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gian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hoàn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thành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được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các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mục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tiêu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đề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/>
                <a:ea typeface="Calibri"/>
              </a:rPr>
              <a:t>ra.</a:t>
            </a:r>
            <a:r>
              <a:rPr lang="en-US" sz="4000" b="1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endParaRPr lang="en-GB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38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5709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Bước</a:t>
            </a:r>
            <a:r>
              <a:rPr lang="en-US" sz="4500" b="1" u="sng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1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: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Xác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Định Mục Tiêu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1752601"/>
            <a:ext cx="8509000" cy="5478423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Xác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định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mục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tiêu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cách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lý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khoa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học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nhất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mục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tiêu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rõ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ràng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biết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gì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đạt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mục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tiêu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Đương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nhiên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bắt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buộc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lên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lịch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trình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cụ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khoảng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bao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lâu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hoàn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mục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tiêu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chủ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trôi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đi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cách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lãng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phí</a:t>
            </a: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solidFill>
                <a:schemeClr val="accent1">
                  <a:lumMod val="50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13" name="TextBox 9"/>
          <p:cNvSpPr txBox="1"/>
          <p:nvPr/>
        </p:nvSpPr>
        <p:spPr>
          <a:xfrm>
            <a:off x="12" y="-11567"/>
            <a:ext cx="14630399" cy="7899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24"/>
              </a:lnSpc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Hangyaboly"/>
                <a:cs typeface="Times New Roman" panose="02020603050405020304" pitchFamily="18" charset="0"/>
                <a:sym typeface="Hangyaboly"/>
              </a:rPr>
              <a:t>#3 RÈN LUYỆN KỸ NĂNG QUẢN LÝ THỜI GIAN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86095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Bước</a:t>
            </a:r>
            <a:r>
              <a:rPr lang="en-US" sz="4500" b="1" u="sng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2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: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Liệt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Kê Công Việc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03200" y="3487195"/>
            <a:ext cx="14147800" cy="452431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buFont typeface="Times New Roman"/>
              <a:buChar char="-"/>
            </a:pP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Liệt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kê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danh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sách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tuần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trong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tháng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400" b="1" dirty="0">
              <a:ea typeface="Calibri"/>
              <a:cs typeface="Times New Roman"/>
            </a:endParaRPr>
          </a:p>
          <a:p>
            <a:pPr marL="342900" indent="-342900" algn="just">
              <a:buFont typeface="Times New Roman"/>
              <a:buChar char="-"/>
            </a:pP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này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dễ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dàng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quản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quỹ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quý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giá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400" b="1" dirty="0">
              <a:ea typeface="Calibri"/>
              <a:cs typeface="Times New Roman"/>
            </a:endParaRPr>
          </a:p>
          <a:p>
            <a:pPr marL="342900" indent="-342900" algn="just">
              <a:buFont typeface="Times New Roman"/>
              <a:buChar char="-"/>
            </a:pP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biết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gì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vào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lúc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giờ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như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vậy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mà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bị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bỏ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sót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đến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hôm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sau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.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hôm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sau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cũng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mất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trước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6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6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4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4984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Bước</a:t>
            </a:r>
            <a:r>
              <a:rPr lang="en-US" sz="4500" b="1" u="sng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3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: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Sắp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Xếp Ưu Tiên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80100" y="1157494"/>
            <a:ext cx="8267700" cy="6801862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>
                <a:latin typeface="Times New Roman"/>
                <a:ea typeface="Calibri"/>
                <a:cs typeface="Times New Roman"/>
              </a:rPr>
              <a:t>Sau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liệt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kê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dành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chút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kiểm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xem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trước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sau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đánh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dấu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ngay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đảm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bảo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hoàn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thành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đúng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sau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tiếp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tục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còn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săp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xếp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kiểu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giúp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phải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vội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hay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căng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thẳng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vì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lỡ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quên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trọng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vẫn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đảm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bảo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vẫn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giải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quyết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đúng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hạn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0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5541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5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Bước</a:t>
            </a:r>
            <a:r>
              <a:rPr lang="en-US" sz="4500" b="1" u="sng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4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: </a:t>
            </a:r>
            <a:r>
              <a:rPr lang="en-US" sz="4500" b="1" dirty="0" err="1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Tổng</a:t>
            </a:r>
            <a:r>
              <a:rPr lang="en-US" sz="4500" b="1" dirty="0">
                <a:solidFill>
                  <a:srgbClr val="FF0000"/>
                </a:solidFill>
                <a:latin typeface="Times New Roman" panose="02020603050405020304" pitchFamily="18" charset="0"/>
                <a:ea typeface="Merriweather Bold" pitchFamily="34" charset="-122"/>
                <a:cs typeface="Times New Roman" panose="02020603050405020304" pitchFamily="18" charset="0"/>
              </a:rPr>
              <a:t> Kết Công Việc</a:t>
            </a:r>
            <a:endParaRPr lang="en-US" sz="45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8000" y="1263643"/>
            <a:ext cx="8331200" cy="61555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Trước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thúc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một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nên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tổng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kết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lại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cuối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ngày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xem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gì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chưa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gì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mình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mất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bao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nhiêu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thật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hiệu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hay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 </a:t>
            </a:r>
            <a:endParaRPr lang="en-GB" sz="2000" b="1" dirty="0">
              <a:ea typeface="Calibri"/>
              <a:cs typeface="Times New Roman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Times New Roman"/>
              <a:buChar char="-"/>
            </a:pP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Quỹ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dành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đã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thật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sự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khoa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học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chưa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nếu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có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chỗ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nào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chưa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hợp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hãy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tìm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ra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lí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do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khắc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phục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những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lần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làm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sau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sẽ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rút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ngắn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được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khoảng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thời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gian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vàng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ngọc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dành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công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việc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3200" b="1" dirty="0" err="1">
                <a:latin typeface="Times New Roman"/>
                <a:ea typeface="Calibri"/>
                <a:cs typeface="Times New Roman"/>
              </a:rPr>
              <a:t>khác</a:t>
            </a:r>
            <a:r>
              <a:rPr lang="en-US" sz="3200" b="1" dirty="0">
                <a:latin typeface="Times New Roman"/>
                <a:ea typeface="Calibri"/>
                <a:cs typeface="Times New Roman"/>
              </a:rPr>
              <a:t>.</a:t>
            </a:r>
            <a:endParaRPr lang="en-GB" sz="2000" b="1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1469</Words>
  <Application>Microsoft Office PowerPoint</Application>
  <PresentationFormat>Custom</PresentationFormat>
  <Paragraphs>63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Libre Franklin Heavy</vt:lpstr>
      <vt:lpstr>Calibri</vt:lpstr>
      <vt:lpstr>Times New Roman</vt:lpstr>
      <vt:lpstr>Merriweather Bold</vt:lpstr>
      <vt:lpstr>Hangyaboly</vt:lpstr>
      <vt:lpstr>Arial</vt:lpstr>
      <vt:lpstr>Raleway Medium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Administrator</cp:lastModifiedBy>
  <cp:revision>14</cp:revision>
  <dcterms:created xsi:type="dcterms:W3CDTF">2025-03-07T08:40:30Z</dcterms:created>
  <dcterms:modified xsi:type="dcterms:W3CDTF">2025-03-07T10:14:31Z</dcterms:modified>
</cp:coreProperties>
</file>