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8" r:id="rId2"/>
    <p:sldMasterId id="2147483670" r:id="rId3"/>
    <p:sldMasterId id="2147483682" r:id="rId4"/>
    <p:sldMasterId id="2147483694" r:id="rId5"/>
    <p:sldMasterId id="2147483706" r:id="rId6"/>
    <p:sldMasterId id="2147483718" r:id="rId7"/>
  </p:sldMasterIdLst>
  <p:notesMasterIdLst>
    <p:notesMasterId r:id="rId24"/>
  </p:notesMasterIdLst>
  <p:sldIdLst>
    <p:sldId id="264" r:id="rId8"/>
    <p:sldId id="265" r:id="rId9"/>
    <p:sldId id="266" r:id="rId10"/>
    <p:sldId id="267" r:id="rId11"/>
    <p:sldId id="268" r:id="rId12"/>
    <p:sldId id="257" r:id="rId13"/>
    <p:sldId id="258" r:id="rId14"/>
    <p:sldId id="259" r:id="rId15"/>
    <p:sldId id="260" r:id="rId16"/>
    <p:sldId id="261" r:id="rId17"/>
    <p:sldId id="269" r:id="rId18"/>
    <p:sldId id="270" r:id="rId19"/>
    <p:sldId id="271" r:id="rId20"/>
    <p:sldId id="272" r:id="rId21"/>
    <p:sldId id="273" r:id="rId22"/>
    <p:sldId id="274" r:id="rId23"/>
  </p:sldIdLst>
  <p:sldSz cx="14630400" cy="8229600"/>
  <p:notesSz cx="8229600" cy="14630400"/>
  <p:embeddedFontLst>
    <p:embeddedFont>
      <p:font typeface="Libre Franklin Heavy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erriweather Bold" panose="020B0604020202020204" charset="0"/>
      <p:bold r:id="rId30"/>
    </p:embeddedFont>
    <p:embeddedFont>
      <p:font typeface="Hangyaboly" panose="020B0604020202020204" charset="0"/>
      <p:regular r:id="rId31"/>
    </p:embeddedFont>
    <p:embeddedFont>
      <p:font typeface="Raleway Medium" panose="020B060402020202020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16" y="5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AC40F-A6F2-4A44-A1A9-BA85923255B5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852C9-12B2-45A6-B533-F81B1AFCB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500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6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04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9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32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1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32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72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9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2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2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6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51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55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81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92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62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39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39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7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89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2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2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17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4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80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43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27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54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8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20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8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59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83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2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2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05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30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88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35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00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31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57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24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13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17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2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2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46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82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58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75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9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71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0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8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69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653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91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2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2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1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095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8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724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625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410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123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69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99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6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5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8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9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6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3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7" Type="http://schemas.openxmlformats.org/officeDocument/2006/relationships/image" Target="../media/image52.svg"/><Relationship Id="rId12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11" Type="http://schemas.openxmlformats.org/officeDocument/2006/relationships/image" Target="../media/image54.svg"/><Relationship Id="rId5" Type="http://schemas.openxmlformats.org/officeDocument/2006/relationships/image" Target="../media/image12.svg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9" Type="http://schemas.openxmlformats.org/officeDocument/2006/relationships/image" Target="../media/image22.svg"/><Relationship Id="rId1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8.svg"/><Relationship Id="rId18" Type="http://schemas.openxmlformats.org/officeDocument/2006/relationships/image" Target="../media/image39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36.png"/><Relationship Id="rId17" Type="http://schemas.openxmlformats.org/officeDocument/2006/relationships/image" Target="../media/image22.svg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3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35.png"/><Relationship Id="rId19" Type="http://schemas.openxmlformats.org/officeDocument/2006/relationships/image" Target="../media/image24.svg"/><Relationship Id="rId4" Type="http://schemas.openxmlformats.org/officeDocument/2006/relationships/image" Target="../media/image32.png"/><Relationship Id="rId9" Type="http://schemas.openxmlformats.org/officeDocument/2006/relationships/image" Target="../media/image14.sv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24.sv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svg"/><Relationship Id="rId7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11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175">
            <a:off x="-373680" y="4472048"/>
            <a:ext cx="2563356" cy="3556423"/>
          </a:xfrm>
          <a:custGeom>
            <a:avLst/>
            <a:gdLst/>
            <a:ahLst/>
            <a:cxnLst/>
            <a:rect l="l" t="t" r="r" b="b"/>
            <a:pathLst>
              <a:path w="3204195" h="4445529">
                <a:moveTo>
                  <a:pt x="0" y="0"/>
                </a:moveTo>
                <a:lnTo>
                  <a:pt x="3204194" y="0"/>
                </a:lnTo>
                <a:lnTo>
                  <a:pt x="3204194" y="4445529"/>
                </a:lnTo>
                <a:lnTo>
                  <a:pt x="0" y="444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04858" flipH="1">
            <a:off x="12328637" y="-326376"/>
            <a:ext cx="2957610" cy="5219830"/>
          </a:xfrm>
          <a:custGeom>
            <a:avLst/>
            <a:gdLst/>
            <a:ahLst/>
            <a:cxnLst/>
            <a:rect l="l" t="t" r="r" b="b"/>
            <a:pathLst>
              <a:path w="3697013" h="6524788">
                <a:moveTo>
                  <a:pt x="3697012" y="0"/>
                </a:moveTo>
                <a:lnTo>
                  <a:pt x="0" y="0"/>
                </a:lnTo>
                <a:lnTo>
                  <a:pt x="0" y="6524788"/>
                </a:lnTo>
                <a:lnTo>
                  <a:pt x="3697012" y="6524788"/>
                </a:lnTo>
                <a:lnTo>
                  <a:pt x="369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1965">
            <a:off x="-367185" y="-278847"/>
            <a:ext cx="2380289" cy="4271826"/>
          </a:xfrm>
          <a:custGeom>
            <a:avLst/>
            <a:gdLst/>
            <a:ahLst/>
            <a:cxnLst/>
            <a:rect l="l" t="t" r="r" b="b"/>
            <a:pathLst>
              <a:path w="2975361" h="5339782">
                <a:moveTo>
                  <a:pt x="0" y="0"/>
                </a:moveTo>
                <a:lnTo>
                  <a:pt x="2975362" y="0"/>
                </a:lnTo>
                <a:lnTo>
                  <a:pt x="2975362" y="5339782"/>
                </a:lnTo>
                <a:lnTo>
                  <a:pt x="0" y="5339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01213" y="269206"/>
            <a:ext cx="1692039" cy="2014333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62099" flipH="1">
            <a:off x="12261685" y="5701537"/>
            <a:ext cx="2513970" cy="2719094"/>
          </a:xfrm>
          <a:custGeom>
            <a:avLst/>
            <a:gdLst/>
            <a:ahLst/>
            <a:cxnLst/>
            <a:rect l="l" t="t" r="r" b="b"/>
            <a:pathLst>
              <a:path w="3142462" h="3398868">
                <a:moveTo>
                  <a:pt x="3142462" y="0"/>
                </a:moveTo>
                <a:lnTo>
                  <a:pt x="0" y="0"/>
                </a:lnTo>
                <a:lnTo>
                  <a:pt x="0" y="3398868"/>
                </a:lnTo>
                <a:lnTo>
                  <a:pt x="3142462" y="3398868"/>
                </a:lnTo>
                <a:lnTo>
                  <a:pt x="314246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03770" y="6215270"/>
            <a:ext cx="1692039" cy="2014333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60364" y="5638066"/>
            <a:ext cx="6709672" cy="1683518"/>
          </a:xfrm>
          <a:custGeom>
            <a:avLst/>
            <a:gdLst/>
            <a:ahLst/>
            <a:cxnLst/>
            <a:rect l="l" t="t" r="r" b="b"/>
            <a:pathLst>
              <a:path w="8387090" h="2104397">
                <a:moveTo>
                  <a:pt x="0" y="0"/>
                </a:moveTo>
                <a:lnTo>
                  <a:pt x="8387090" y="0"/>
                </a:lnTo>
                <a:lnTo>
                  <a:pt x="8387090" y="2104398"/>
                </a:lnTo>
                <a:lnTo>
                  <a:pt x="0" y="21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7494">
            <a:off x="2429868" y="1006736"/>
            <a:ext cx="1268816" cy="805118"/>
          </a:xfrm>
          <a:custGeom>
            <a:avLst/>
            <a:gdLst/>
            <a:ahLst/>
            <a:cxnLst/>
            <a:rect l="l" t="t" r="r" b="b"/>
            <a:pathLst>
              <a:path w="1586020" h="1006398">
                <a:moveTo>
                  <a:pt x="0" y="0"/>
                </a:moveTo>
                <a:lnTo>
                  <a:pt x="1586020" y="0"/>
                </a:lnTo>
                <a:lnTo>
                  <a:pt x="1586020" y="1006398"/>
                </a:lnTo>
                <a:lnTo>
                  <a:pt x="0" y="10063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35507">
            <a:off x="9621404" y="6836292"/>
            <a:ext cx="2954780" cy="3289735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72088">
            <a:off x="13614823" y="5061737"/>
            <a:ext cx="1343896" cy="740364"/>
          </a:xfrm>
          <a:custGeom>
            <a:avLst/>
            <a:gdLst/>
            <a:ahLst/>
            <a:cxnLst/>
            <a:rect l="l" t="t" r="r" b="b"/>
            <a:pathLst>
              <a:path w="1679870" h="925455">
                <a:moveTo>
                  <a:pt x="0" y="0"/>
                </a:moveTo>
                <a:lnTo>
                  <a:pt x="1679870" y="0"/>
                </a:lnTo>
                <a:lnTo>
                  <a:pt x="1679870" y="925455"/>
                </a:lnTo>
                <a:lnTo>
                  <a:pt x="0" y="9254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922840">
            <a:off x="-479331" y="3413995"/>
            <a:ext cx="1309484" cy="1147585"/>
          </a:xfrm>
          <a:custGeom>
            <a:avLst/>
            <a:gdLst/>
            <a:ahLst/>
            <a:cxnLst/>
            <a:rect l="l" t="t" r="r" b="b"/>
            <a:pathLst>
              <a:path w="1636855" h="1434481">
                <a:moveTo>
                  <a:pt x="0" y="0"/>
                </a:moveTo>
                <a:lnTo>
                  <a:pt x="1636855" y="0"/>
                </a:lnTo>
                <a:lnTo>
                  <a:pt x="1636855" y="1434481"/>
                </a:lnTo>
                <a:lnTo>
                  <a:pt x="0" y="14344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33682" y="2565268"/>
            <a:ext cx="10467918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75"/>
              </a:lnSpc>
            </a:pPr>
            <a:r>
              <a:rPr lang="en-US" sz="7200" b="1" spc="35" dirty="0">
                <a:solidFill>
                  <a:srgbClr val="C94827"/>
                </a:solidFill>
                <a:latin typeface="Times New Roman" panose="02020603050405020304" pitchFamily="18" charset="0"/>
                <a:ea typeface="Libre Franklin Heavy"/>
                <a:cs typeface="Times New Roman" panose="02020603050405020304" pitchFamily="18" charset="0"/>
                <a:sym typeface="Libre Franklin Heavy"/>
              </a:rPr>
              <a:t>KỸ NĂNG</a:t>
            </a:r>
          </a:p>
          <a:p>
            <a:pPr algn="ctr">
              <a:lnSpc>
                <a:spcPts val="9075"/>
              </a:lnSpc>
            </a:pPr>
            <a:r>
              <a:rPr lang="en-US" sz="7200" b="1" spc="35" dirty="0">
                <a:solidFill>
                  <a:srgbClr val="C94827"/>
                </a:solidFill>
                <a:latin typeface="Times New Roman" panose="02020603050405020304" pitchFamily="18" charset="0"/>
                <a:ea typeface="Libre Franklin Heavy"/>
                <a:cs typeface="Times New Roman" panose="02020603050405020304" pitchFamily="18" charset="0"/>
                <a:sym typeface="Libre Franklin Heavy"/>
              </a:rPr>
              <a:t>QUẢN LÝ THỜI GIAN</a:t>
            </a:r>
          </a:p>
        </p:txBody>
      </p:sp>
    </p:spTree>
    <p:extLst>
      <p:ext uri="{BB962C8B-B14F-4D97-AF65-F5344CB8AC3E}">
        <p14:creationId xmlns:p14="http://schemas.microsoft.com/office/powerpoint/2010/main" val="28921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5190" y="40457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5.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Tính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Kỷ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Luật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Thói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Quen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700" y="1113354"/>
            <a:ext cx="8407400" cy="744819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khoa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tính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kỷ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luật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thói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quen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tiết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kiệm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ea typeface="Calibri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đặt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bản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tắc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riêng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tắc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ea typeface="Calibri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thấy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khăn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nản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chí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dần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dần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quen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khổ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ea typeface="Calibri"/>
              <a:cs typeface="Times New Roman"/>
            </a:endParaRPr>
          </a:p>
          <a:p>
            <a:pPr marL="342900" indent="-342900" algn="just">
              <a:buFont typeface="Times New Roman"/>
              <a:buChar char="-"/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mọi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thứ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ý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chắc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chắn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thấy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rằng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hơn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;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thúc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trạng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vội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lo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chạy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đua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mọi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thứ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ý.</a:t>
            </a:r>
            <a:endParaRPr lang="en-GB" sz="2000" b="1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301201" y="-400318"/>
            <a:ext cx="6358657" cy="9030235"/>
          </a:xfrm>
          <a:custGeom>
            <a:avLst/>
            <a:gdLst/>
            <a:ahLst/>
            <a:cxnLst/>
            <a:rect l="l" t="t" r="r" b="b"/>
            <a:pathLst>
              <a:path w="7948321" h="11287794">
                <a:moveTo>
                  <a:pt x="0" y="0"/>
                </a:moveTo>
                <a:lnTo>
                  <a:pt x="7948321" y="0"/>
                </a:lnTo>
                <a:lnTo>
                  <a:pt x="7948321" y="11287794"/>
                </a:lnTo>
                <a:lnTo>
                  <a:pt x="0" y="11287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80" r="-28875"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723900" y="1462038"/>
            <a:ext cx="9105900" cy="649408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5624" y="615443"/>
            <a:ext cx="8914620" cy="76944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GB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45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5626" y="615443"/>
            <a:ext cx="3200941" cy="76944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GB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" y="2057975"/>
            <a:ext cx="341471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0336" y="1000154"/>
            <a:ext cx="9656164" cy="655564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lãng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phí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en-GB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tuệ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đem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en-GB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Bởi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tâp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chóng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en-GB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38294" y="357722"/>
            <a:ext cx="7805342" cy="76944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0" y="1346544"/>
            <a:ext cx="9537700" cy="57861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1862" y="-1696770"/>
            <a:ext cx="7675563" cy="1151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9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38294" y="357722"/>
            <a:ext cx="7805342" cy="76944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1862" y="-1696770"/>
            <a:ext cx="7675563" cy="1151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94200" y="1388241"/>
            <a:ext cx="9918700" cy="695575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7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233355">
            <a:off x="11159254" y="4548378"/>
            <a:ext cx="3048894" cy="3333781"/>
          </a:xfrm>
          <a:custGeom>
            <a:avLst/>
            <a:gdLst/>
            <a:ahLst/>
            <a:cxnLst/>
            <a:rect l="l" t="t" r="r" b="b"/>
            <a:pathLst>
              <a:path w="3811117" h="4167226">
                <a:moveTo>
                  <a:pt x="0" y="0"/>
                </a:moveTo>
                <a:lnTo>
                  <a:pt x="3811118" y="0"/>
                </a:lnTo>
                <a:lnTo>
                  <a:pt x="3811118" y="4167226"/>
                </a:lnTo>
                <a:lnTo>
                  <a:pt x="0" y="4167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72088">
            <a:off x="12448263" y="7088292"/>
            <a:ext cx="2232761" cy="1230049"/>
          </a:xfrm>
          <a:custGeom>
            <a:avLst/>
            <a:gdLst/>
            <a:ahLst/>
            <a:cxnLst/>
            <a:rect l="l" t="t" r="r" b="b"/>
            <a:pathLst>
              <a:path w="2790951" h="1537561">
                <a:moveTo>
                  <a:pt x="0" y="0"/>
                </a:moveTo>
                <a:lnTo>
                  <a:pt x="2790952" y="0"/>
                </a:lnTo>
                <a:lnTo>
                  <a:pt x="2790952" y="1537560"/>
                </a:lnTo>
                <a:lnTo>
                  <a:pt x="0" y="153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61338">
            <a:off x="10630457" y="587234"/>
            <a:ext cx="3500258" cy="3159038"/>
          </a:xfrm>
          <a:custGeom>
            <a:avLst/>
            <a:gdLst/>
            <a:ahLst/>
            <a:cxnLst/>
            <a:rect l="l" t="t" r="r" b="b"/>
            <a:pathLst>
              <a:path w="4375323" h="3948798">
                <a:moveTo>
                  <a:pt x="0" y="0"/>
                </a:moveTo>
                <a:lnTo>
                  <a:pt x="4375323" y="0"/>
                </a:lnTo>
                <a:lnTo>
                  <a:pt x="4375323" y="3948798"/>
                </a:lnTo>
                <a:lnTo>
                  <a:pt x="0" y="3948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82598" y="1"/>
            <a:ext cx="1739817" cy="2071210"/>
          </a:xfrm>
          <a:custGeom>
            <a:avLst/>
            <a:gdLst/>
            <a:ahLst/>
            <a:cxnLst/>
            <a:rect l="l" t="t" r="r" b="b"/>
            <a:pathLst>
              <a:path w="2174771" h="2589013">
                <a:moveTo>
                  <a:pt x="0" y="0"/>
                </a:moveTo>
                <a:lnTo>
                  <a:pt x="2174771" y="0"/>
                </a:lnTo>
                <a:lnTo>
                  <a:pt x="2174771" y="2589013"/>
                </a:lnTo>
                <a:lnTo>
                  <a:pt x="0" y="25890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8587">
            <a:off x="-10191" y="4040085"/>
            <a:ext cx="2395039" cy="3216196"/>
          </a:xfrm>
          <a:custGeom>
            <a:avLst/>
            <a:gdLst/>
            <a:ahLst/>
            <a:cxnLst/>
            <a:rect l="l" t="t" r="r" b="b"/>
            <a:pathLst>
              <a:path w="2993799" h="4020245">
                <a:moveTo>
                  <a:pt x="0" y="0"/>
                </a:moveTo>
                <a:lnTo>
                  <a:pt x="2993799" y="0"/>
                </a:lnTo>
                <a:lnTo>
                  <a:pt x="2993799" y="4020245"/>
                </a:lnTo>
                <a:lnTo>
                  <a:pt x="0" y="40202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3052733" y="2318433"/>
            <a:ext cx="7740229" cy="498950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28600" algn="just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kỹ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kỹ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</a:p>
          <a:p>
            <a:pPr marL="228600" algn="just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tốt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góp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GB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1126161" y="657386"/>
            <a:ext cx="12441966" cy="100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7500" b="1" spc="30" dirty="0">
                <a:solidFill>
                  <a:srgbClr val="C94827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TỔNG KẾT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966" y="645805"/>
            <a:ext cx="2066723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95811" y="-2037086"/>
            <a:ext cx="3140308" cy="2763134"/>
          </a:xfrm>
          <a:custGeom>
            <a:avLst/>
            <a:gdLst/>
            <a:ahLst/>
            <a:cxnLst/>
            <a:rect l="l" t="t" r="r" b="b"/>
            <a:pathLst>
              <a:path w="3925385" h="3453918">
                <a:moveTo>
                  <a:pt x="0" y="0"/>
                </a:moveTo>
                <a:lnTo>
                  <a:pt x="3925385" y="0"/>
                </a:lnTo>
                <a:lnTo>
                  <a:pt x="3925385" y="3453917"/>
                </a:lnTo>
                <a:lnTo>
                  <a:pt x="0" y="3453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18689" y="7030212"/>
            <a:ext cx="2721688" cy="2563470"/>
          </a:xfrm>
          <a:custGeom>
            <a:avLst/>
            <a:gdLst/>
            <a:ahLst/>
            <a:cxnLst/>
            <a:rect l="l" t="t" r="r" b="b"/>
            <a:pathLst>
              <a:path w="3402110" h="3204337">
                <a:moveTo>
                  <a:pt x="0" y="0"/>
                </a:moveTo>
                <a:lnTo>
                  <a:pt x="3402110" y="0"/>
                </a:lnTo>
                <a:lnTo>
                  <a:pt x="3402110" y="3204337"/>
                </a:lnTo>
                <a:lnTo>
                  <a:pt x="0" y="3204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88977" y="6876758"/>
            <a:ext cx="1788012" cy="2998762"/>
          </a:xfrm>
          <a:custGeom>
            <a:avLst/>
            <a:gdLst/>
            <a:ahLst/>
            <a:cxnLst/>
            <a:rect l="l" t="t" r="r" b="b"/>
            <a:pathLst>
              <a:path w="2235015" h="3748453">
                <a:moveTo>
                  <a:pt x="0" y="0"/>
                </a:moveTo>
                <a:lnTo>
                  <a:pt x="2235015" y="0"/>
                </a:lnTo>
                <a:lnTo>
                  <a:pt x="2235015" y="3748453"/>
                </a:lnTo>
                <a:lnTo>
                  <a:pt x="0" y="3748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45108" y="-1516711"/>
            <a:ext cx="2054864" cy="3061250"/>
          </a:xfrm>
          <a:custGeom>
            <a:avLst/>
            <a:gdLst/>
            <a:ahLst/>
            <a:cxnLst/>
            <a:rect l="l" t="t" r="r" b="b"/>
            <a:pathLst>
              <a:path w="2568580" h="3826562">
                <a:moveTo>
                  <a:pt x="0" y="0"/>
                </a:moveTo>
                <a:lnTo>
                  <a:pt x="2568580" y="0"/>
                </a:lnTo>
                <a:lnTo>
                  <a:pt x="2568580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36974" y="7312154"/>
            <a:ext cx="3496435" cy="1449431"/>
          </a:xfrm>
          <a:custGeom>
            <a:avLst/>
            <a:gdLst/>
            <a:ahLst/>
            <a:cxnLst/>
            <a:rect l="l" t="t" r="r" b="b"/>
            <a:pathLst>
              <a:path w="4370544" h="1811789">
                <a:moveTo>
                  <a:pt x="0" y="0"/>
                </a:moveTo>
                <a:lnTo>
                  <a:pt x="4370544" y="0"/>
                </a:lnTo>
                <a:lnTo>
                  <a:pt x="4370544" y="1811789"/>
                </a:lnTo>
                <a:lnTo>
                  <a:pt x="0" y="181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18245" y="7312154"/>
            <a:ext cx="3517874" cy="3095351"/>
          </a:xfrm>
          <a:custGeom>
            <a:avLst/>
            <a:gdLst/>
            <a:ahLst/>
            <a:cxnLst/>
            <a:rect l="l" t="t" r="r" b="b"/>
            <a:pathLst>
              <a:path w="4397342" h="3869189">
                <a:moveTo>
                  <a:pt x="0" y="0"/>
                </a:moveTo>
                <a:lnTo>
                  <a:pt x="4397342" y="0"/>
                </a:lnTo>
                <a:lnTo>
                  <a:pt x="4397342" y="3869189"/>
                </a:lnTo>
                <a:lnTo>
                  <a:pt x="0" y="3869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00667" y="-655520"/>
            <a:ext cx="2737642" cy="1745247"/>
          </a:xfrm>
          <a:custGeom>
            <a:avLst/>
            <a:gdLst/>
            <a:ahLst/>
            <a:cxnLst/>
            <a:rect l="l" t="t" r="r" b="b"/>
            <a:pathLst>
              <a:path w="3422053" h="2181559">
                <a:moveTo>
                  <a:pt x="0" y="0"/>
                </a:moveTo>
                <a:lnTo>
                  <a:pt x="3422052" y="0"/>
                </a:lnTo>
                <a:lnTo>
                  <a:pt x="3422052" y="2181559"/>
                </a:lnTo>
                <a:lnTo>
                  <a:pt x="0" y="2181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04193">
            <a:off x="2802271" y="-1285784"/>
            <a:ext cx="2858963" cy="2004848"/>
          </a:xfrm>
          <a:custGeom>
            <a:avLst/>
            <a:gdLst/>
            <a:ahLst/>
            <a:cxnLst/>
            <a:rect l="l" t="t" r="r" b="b"/>
            <a:pathLst>
              <a:path w="3573704" h="2506060">
                <a:moveTo>
                  <a:pt x="0" y="0"/>
                </a:moveTo>
                <a:lnTo>
                  <a:pt x="3573704" y="0"/>
                </a:lnTo>
                <a:lnTo>
                  <a:pt x="3573704" y="2506060"/>
                </a:lnTo>
                <a:lnTo>
                  <a:pt x="0" y="2506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2676500" y="1469647"/>
            <a:ext cx="9277404" cy="355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13823"/>
              </a:lnSpc>
            </a:pPr>
            <a:r>
              <a:rPr lang="en-US" sz="12800" b="1" spc="-588" dirty="0">
                <a:solidFill>
                  <a:srgbClr val="5B331A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THANK YOU VERY MUCH!</a:t>
            </a:r>
          </a:p>
        </p:txBody>
      </p:sp>
      <p:sp>
        <p:nvSpPr>
          <p:cNvPr id="11" name="Freeform 11"/>
          <p:cNvSpPr/>
          <p:nvPr/>
        </p:nvSpPr>
        <p:spPr>
          <a:xfrm rot="-10800000">
            <a:off x="6869337" y="-2468880"/>
            <a:ext cx="1962759" cy="3291840"/>
          </a:xfrm>
          <a:custGeom>
            <a:avLst/>
            <a:gdLst/>
            <a:ahLst/>
            <a:cxnLst/>
            <a:rect l="l" t="t" r="r" b="b"/>
            <a:pathLst>
              <a:path w="2453449" h="4114800">
                <a:moveTo>
                  <a:pt x="0" y="0"/>
                </a:moveTo>
                <a:lnTo>
                  <a:pt x="2453450" y="0"/>
                </a:lnTo>
                <a:lnTo>
                  <a:pt x="245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Rectangle 11"/>
          <p:cNvSpPr/>
          <p:nvPr/>
        </p:nvSpPr>
        <p:spPr>
          <a:xfrm>
            <a:off x="624840" y="5504933"/>
            <a:ext cx="13365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613952">
            <a:off x="12249601" y="6389676"/>
            <a:ext cx="3115678" cy="1716455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34613">
            <a:off x="-1135769" y="5949410"/>
            <a:ext cx="2963333" cy="2596957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611268" y="-1224520"/>
            <a:ext cx="2954780" cy="3289735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6127793" y="273699"/>
            <a:ext cx="2965410" cy="831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3600" b="1" dirty="0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GIỚI THIỆU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"/>
          <p:cNvSpPr/>
          <p:nvPr/>
        </p:nvSpPr>
        <p:spPr>
          <a:xfrm>
            <a:off x="6127794" y="977306"/>
            <a:ext cx="79311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/>
                <a:ea typeface="Calibri"/>
                <a:cs typeface="Times New Roman"/>
              </a:rPr>
              <a:t>Mỗi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24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giờ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/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nghỉ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ngơi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thấy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quỹ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mọi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nhau.Vậy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làm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quản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lý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xã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hội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càng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cầu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càng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cao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bắt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buộc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chúng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ta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kỹ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tốt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nghi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giúp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chúng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ta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dễ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dàng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đạt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cao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mối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xã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hội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Bởi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vậy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, con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kỹ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lý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đạt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tốt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. </a:t>
            </a:r>
            <a:endParaRPr lang="en-GB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01" y="2628901"/>
            <a:ext cx="9702800" cy="1423726"/>
          </a:xfrm>
          <a:custGeom>
            <a:avLst/>
            <a:gdLst/>
            <a:ahLst/>
            <a:cxnLst/>
            <a:rect l="l" t="t" r="r" b="b"/>
            <a:pathLst>
              <a:path w="4702164" h="1179816">
                <a:moveTo>
                  <a:pt x="0" y="0"/>
                </a:moveTo>
                <a:lnTo>
                  <a:pt x="4702163" y="0"/>
                </a:lnTo>
                <a:lnTo>
                  <a:pt x="4702163" y="1179816"/>
                </a:lnTo>
                <a:lnTo>
                  <a:pt x="0" y="117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11401" y="3893254"/>
            <a:ext cx="9739898" cy="1469942"/>
          </a:xfrm>
          <a:custGeom>
            <a:avLst/>
            <a:gdLst/>
            <a:ahLst/>
            <a:cxnLst/>
            <a:rect l="l" t="t" r="r" b="b"/>
            <a:pathLst>
              <a:path w="4702164" h="1179816">
                <a:moveTo>
                  <a:pt x="0" y="0"/>
                </a:moveTo>
                <a:lnTo>
                  <a:pt x="4702163" y="0"/>
                </a:lnTo>
                <a:lnTo>
                  <a:pt x="4702163" y="1179815"/>
                </a:lnTo>
                <a:lnTo>
                  <a:pt x="0" y="117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52712" y="5363196"/>
            <a:ext cx="10210799" cy="1567900"/>
          </a:xfrm>
          <a:custGeom>
            <a:avLst/>
            <a:gdLst/>
            <a:ahLst/>
            <a:cxnLst/>
            <a:rect l="l" t="t" r="r" b="b"/>
            <a:pathLst>
              <a:path w="4702164" h="1179816">
                <a:moveTo>
                  <a:pt x="0" y="0"/>
                </a:moveTo>
                <a:lnTo>
                  <a:pt x="4702163" y="0"/>
                </a:lnTo>
                <a:lnTo>
                  <a:pt x="4702163" y="1179816"/>
                </a:lnTo>
                <a:lnTo>
                  <a:pt x="0" y="117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51299" y="2373429"/>
            <a:ext cx="3033656" cy="4776098"/>
          </a:xfrm>
          <a:custGeom>
            <a:avLst/>
            <a:gdLst/>
            <a:ahLst/>
            <a:cxnLst/>
            <a:rect l="l" t="t" r="r" b="b"/>
            <a:pathLst>
              <a:path w="3792070" h="5970123">
                <a:moveTo>
                  <a:pt x="0" y="0"/>
                </a:moveTo>
                <a:lnTo>
                  <a:pt x="3792069" y="0"/>
                </a:lnTo>
                <a:lnTo>
                  <a:pt x="3792069" y="5970124"/>
                </a:lnTo>
                <a:lnTo>
                  <a:pt x="0" y="597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70008" y="3057515"/>
            <a:ext cx="8648700" cy="78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4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angyaboly"/>
                <a:cs typeface="Times New Roman" panose="02020603050405020304" pitchFamily="18" charset="0"/>
                <a:sym typeface="Hangyaboly"/>
              </a:rPr>
              <a:t>#1 KỸ NĂNG QUẢN LÝ THỜI GIAN LÀ GÌ?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6161" y="657386"/>
            <a:ext cx="12441966" cy="100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7500" b="1" spc="30" dirty="0">
                <a:solidFill>
                  <a:srgbClr val="C94827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NỘI DUNG</a:t>
            </a:r>
          </a:p>
        </p:txBody>
      </p:sp>
      <p:sp>
        <p:nvSpPr>
          <p:cNvPr id="16" name="Freeform 16"/>
          <p:cNvSpPr/>
          <p:nvPr/>
        </p:nvSpPr>
        <p:spPr>
          <a:xfrm>
            <a:off x="-23060" y="6931098"/>
            <a:ext cx="1692039" cy="2014333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224034" y="-184207"/>
            <a:ext cx="1692039" cy="2014333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9"/>
          <p:cNvSpPr txBox="1"/>
          <p:nvPr/>
        </p:nvSpPr>
        <p:spPr>
          <a:xfrm>
            <a:off x="2717605" y="4408446"/>
            <a:ext cx="8648700" cy="78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4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angyaboly"/>
                <a:cs typeface="Times New Roman" panose="02020603050405020304" pitchFamily="18" charset="0"/>
                <a:sym typeface="Hangyaboly"/>
              </a:rPr>
              <a:t>#2 Ý NGHĨA CỦA VIỆC QUẢN LÝ THỜI GIAN</a:t>
            </a:r>
          </a:p>
        </p:txBody>
      </p:sp>
      <p:sp>
        <p:nvSpPr>
          <p:cNvPr id="19" name="TextBox 9"/>
          <p:cNvSpPr txBox="1"/>
          <p:nvPr/>
        </p:nvSpPr>
        <p:spPr>
          <a:xfrm>
            <a:off x="2730306" y="5893933"/>
            <a:ext cx="9512493" cy="78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4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angyaboly"/>
                <a:cs typeface="Times New Roman" panose="02020603050405020304" pitchFamily="18" charset="0"/>
                <a:sym typeface="Hangyaboly"/>
              </a:rPr>
              <a:t>#3 RÈN LUYỆN KỸ NĂNG QUẢN LÝ THỜI GIAN</a:t>
            </a:r>
          </a:p>
        </p:txBody>
      </p:sp>
      <p:sp>
        <p:nvSpPr>
          <p:cNvPr id="20" name="Freeform 5"/>
          <p:cNvSpPr/>
          <p:nvPr/>
        </p:nvSpPr>
        <p:spPr>
          <a:xfrm rot="541965">
            <a:off x="-584813" y="1811186"/>
            <a:ext cx="2975361" cy="5339782"/>
          </a:xfrm>
          <a:custGeom>
            <a:avLst/>
            <a:gdLst/>
            <a:ahLst/>
            <a:cxnLst/>
            <a:rect l="l" t="t" r="r" b="b"/>
            <a:pathLst>
              <a:path w="2975361" h="5339782">
                <a:moveTo>
                  <a:pt x="0" y="0"/>
                </a:moveTo>
                <a:lnTo>
                  <a:pt x="2975362" y="0"/>
                </a:lnTo>
                <a:lnTo>
                  <a:pt x="2975362" y="5339782"/>
                </a:lnTo>
                <a:lnTo>
                  <a:pt x="0" y="5339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375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23060" y="6931098"/>
            <a:ext cx="1692039" cy="2014333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224034" y="-184207"/>
            <a:ext cx="1692039" cy="2014333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9"/>
          <p:cNvSpPr txBox="1"/>
          <p:nvPr/>
        </p:nvSpPr>
        <p:spPr>
          <a:xfrm>
            <a:off x="-23060" y="125920"/>
            <a:ext cx="14653459" cy="789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4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angyaboly"/>
                <a:cs typeface="Times New Roman" panose="02020603050405020304" pitchFamily="18" charset="0"/>
                <a:sym typeface="Hangyaboly"/>
              </a:rPr>
              <a:t>#1 KỸ NĂNG QUẢN LÝ THỜI GIAN LÀ GÌ?</a:t>
            </a:r>
          </a:p>
        </p:txBody>
      </p:sp>
      <p:sp>
        <p:nvSpPr>
          <p:cNvPr id="15" name="Text 1"/>
          <p:cNvSpPr/>
          <p:nvPr/>
        </p:nvSpPr>
        <p:spPr>
          <a:xfrm>
            <a:off x="2762305" y="2114910"/>
            <a:ext cx="9315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712" y="4931061"/>
            <a:ext cx="247491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8" y="1441333"/>
            <a:ext cx="20669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4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23060" y="6931098"/>
            <a:ext cx="1692039" cy="2014333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224034" y="-184207"/>
            <a:ext cx="1692039" cy="2014333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1"/>
          <p:cNvSpPr/>
          <p:nvPr/>
        </p:nvSpPr>
        <p:spPr>
          <a:xfrm>
            <a:off x="2762305" y="1830126"/>
            <a:ext cx="9671007" cy="1010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0" y="306346"/>
            <a:ext cx="14630400" cy="789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4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angyaboly"/>
                <a:cs typeface="Times New Roman" panose="02020603050405020304" pitchFamily="18" charset="0"/>
                <a:sym typeface="Hangyaboly"/>
              </a:rPr>
              <a:t>#2 Ý NGHĨA CỦA VIỆC QUẢN LÝ THỜI GIAN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" y="2114908"/>
            <a:ext cx="12684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031" y="4245780"/>
            <a:ext cx="1931987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22400" y="5748636"/>
            <a:ext cx="10363200" cy="255454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Tuy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nhiên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rèn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luyện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kỹ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năng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quản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lý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thời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gian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nó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đòi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hỏi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phải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sự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cố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gắng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kiên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trì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mới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chủ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thời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gian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hoàn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mục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tiêu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/>
                <a:ea typeface="Calibri"/>
              </a:rPr>
              <a:t>ra.</a:t>
            </a:r>
            <a:r>
              <a:rPr lang="en-US" sz="4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endParaRPr lang="en-GB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8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709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5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Bước</a:t>
            </a:r>
            <a:r>
              <a:rPr lang="en-US" sz="4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1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Xác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Định Mục Tiêu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752601"/>
            <a:ext cx="8509000" cy="547842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Xác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tiêu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quản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lý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khoa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tiêu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rõ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ràng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đạt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tiêu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Đương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nhiên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bắt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buộc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trình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tiêu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chủ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trôi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lãng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phí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12" y="-11567"/>
            <a:ext cx="14630399" cy="789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4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angyaboly"/>
                <a:cs typeface="Times New Roman" panose="02020603050405020304" pitchFamily="18" charset="0"/>
                <a:sym typeface="Hangyaboly"/>
              </a:rPr>
              <a:t>#3 RÈN LUYỆN KỸ NĂNG QUẢN LÝ THỜI GIAN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6095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5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Bước</a:t>
            </a:r>
            <a:r>
              <a:rPr lang="en-US" sz="4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2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Liệt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Kê Công Việc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3487195"/>
            <a:ext cx="14147800" cy="452431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Times New Roman"/>
              <a:buChar char="-"/>
            </a:pP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Liệt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kê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danh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sách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tuần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tháng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. </a:t>
            </a:r>
            <a:endParaRPr lang="en-GB" sz="2400" b="1" dirty="0">
              <a:ea typeface="Calibri"/>
              <a:cs typeface="Times New Roman"/>
            </a:endParaRPr>
          </a:p>
          <a:p>
            <a:pPr marL="342900" indent="-342900" algn="just">
              <a:buFont typeface="Times New Roman"/>
              <a:buChar char="-"/>
            </a:pP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giúp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dễ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dàng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quản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lý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quỹ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quý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giá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. </a:t>
            </a:r>
            <a:endParaRPr lang="en-GB" sz="2400" b="1" dirty="0">
              <a:ea typeface="Calibri"/>
              <a:cs typeface="Times New Roman"/>
            </a:endParaRPr>
          </a:p>
          <a:p>
            <a:pPr marL="342900" indent="-342900" algn="just">
              <a:buFont typeface="Times New Roman"/>
              <a:buChar char="-"/>
            </a:pP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lúc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giờ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vậy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mà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bị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bỏ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sót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hôm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sau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hôm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sau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mất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.</a:t>
            </a:r>
            <a:endParaRPr lang="en-GB" sz="2400" b="1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984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5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Bước</a:t>
            </a:r>
            <a:r>
              <a:rPr lang="en-US" sz="4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Sắp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Xếp Ưu Tiên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0100" y="1157494"/>
            <a:ext cx="8267700" cy="680186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Sau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liệt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kê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dành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chút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kiểm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xem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trọng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ea typeface="Calibri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trọng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đánh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dấu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ngay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đảm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bảo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đúng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ea typeface="Calibri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săp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xếp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giúp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vội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hay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căng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thẳng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lỡ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quên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trọng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vẫn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đảm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bảo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vẫn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giải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đúng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hạn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</a:t>
            </a:r>
            <a:endParaRPr lang="en-GB" sz="2000" b="1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541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5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Bước</a:t>
            </a:r>
            <a:r>
              <a:rPr lang="en-US" sz="4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4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Tổng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 Kết Công Việc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000" y="1263643"/>
            <a:ext cx="8331200" cy="61555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thúc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nên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tổng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cuối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xem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chưa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mất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bao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nhiêu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thật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quả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hay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endParaRPr lang="en-GB" sz="2000" b="1" dirty="0">
              <a:ea typeface="Calibri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Times New Roman"/>
              <a:buChar char="-"/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Quỹ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dành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thật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khoa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chưa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nếu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chỗ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chưa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lý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tìm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lí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do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khắc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phục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lần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rút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ngắn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ngọc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dành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</a:t>
            </a:r>
            <a:endParaRPr lang="en-GB" sz="2000" b="1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1469</Words>
  <Application>Microsoft Office PowerPoint</Application>
  <PresentationFormat>Custom</PresentationFormat>
  <Paragraphs>63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Libre Franklin Heavy</vt:lpstr>
      <vt:lpstr>Calibri</vt:lpstr>
      <vt:lpstr>Times New Roman</vt:lpstr>
      <vt:lpstr>Merriweather Bold</vt:lpstr>
      <vt:lpstr>Hangyaboly</vt:lpstr>
      <vt:lpstr>Arial</vt:lpstr>
      <vt:lpstr>Raleway Medium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Administrator</cp:lastModifiedBy>
  <cp:revision>14</cp:revision>
  <dcterms:created xsi:type="dcterms:W3CDTF">2025-03-07T08:40:30Z</dcterms:created>
  <dcterms:modified xsi:type="dcterms:W3CDTF">2025-03-07T10:14:31Z</dcterms:modified>
</cp:coreProperties>
</file>